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70" r:id="rId8"/>
    <p:sldId id="263" r:id="rId9"/>
    <p:sldId id="272" r:id="rId10"/>
    <p:sldId id="266" r:id="rId11"/>
    <p:sldId id="265" r:id="rId12"/>
    <p:sldId id="276" r:id="rId13"/>
    <p:sldId id="277" r:id="rId14"/>
    <p:sldId id="261" r:id="rId15"/>
    <p:sldId id="291" r:id="rId16"/>
    <p:sldId id="292" r:id="rId17"/>
  </p:sldIdLst>
  <p:sldSz cx="9144000" cy="5143500" type="screen16x9"/>
  <p:notesSz cx="6858000" cy="9144000"/>
  <p:embeddedFontLst>
    <p:embeddedFont>
      <p:font typeface="Anaheim" panose="020B0604020202020204" charset="0"/>
      <p:regular r:id="rId19"/>
      <p:bold r:id="rId20"/>
    </p:embeddedFont>
    <p:embeddedFont>
      <p:font typeface="Bebas Neue" panose="020B0606020202050201" pitchFamily="34" charset="0"/>
      <p:regular r:id="rId21"/>
    </p:embeddedFont>
    <p:embeddedFont>
      <p:font typeface="Londrina Solid" panose="020B0604020202020204" charset="0"/>
      <p:regular r:id="rId22"/>
    </p:embeddedFont>
    <p:embeddedFont>
      <p:font typeface="Nunito Light" pitchFamily="2" charset="0"/>
      <p:regular r:id="rId23"/>
      <p:italic r:id="rId24"/>
    </p:embeddedFont>
    <p:embeddedFont>
      <p:font typeface="PT Sans" panose="020B0503020203020204" pitchFamily="34" charset="0"/>
      <p:regular r:id="rId25"/>
      <p:bold r:id="rId26"/>
      <p:italic r:id="rId27"/>
      <p:boldItalic r:id="rId28"/>
    </p:embeddedFont>
    <p:embeddedFont>
      <p:font typeface="Roboto" panose="02000000000000000000" pitchFamily="2" charset="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6DDD6A5-034B-4BD3-993A-50DF2BF9E217}">
  <a:tblStyle styleId="{56DDD6A5-034B-4BD3-993A-50DF2BF9E21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font" Target="fonts/font1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font" Target="fonts/font1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font" Target="fonts/font12.fntdata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6" name="Google Shape;1956;g250c6fed1d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7" name="Google Shape;1957;g250c6fed1d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" name="Google Shape;2366;gd5260bdd85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7" name="Google Shape;2367;gd5260bdd85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6" name="Google Shape;2336;g54dda1946d_6_3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7" name="Google Shape;2337;g54dda1946d_6_3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2" name="Google Shape;2732;g54dda1946d_4_27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3" name="Google Shape;2733;g54dda1946d_4_27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0" name="Google Shape;2770;g54dda1946d_4_27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1" name="Google Shape;2771;g54dda1946d_4_27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Google Shape;2214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5" name="Google Shape;2215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2" name="Google Shape;3212;g25231c905fb_0_13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3" name="Google Shape;3213;g25231c905fb_0_13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" name="Google Shape;2048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9" name="Google Shape;2049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Google Shape;2057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8" name="Google Shape;2058;gd431007ba2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0" name="Google Shape;2100;g54dda1946d_6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1" name="Google Shape;2101;g54dda1946d_6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Google Shape;2158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9" name="Google Shape;2159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" name="Google Shape;2222;g54dda1946d_6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3" name="Google Shape;2223;g54dda1946d_6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0" name="Google Shape;2480;g250e33e2a1d_1_147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1" name="Google Shape;2481;g250e33e2a1d_1_147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4" name="Google Shape;2264;g54dda1946d_6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5" name="Google Shape;2265;g54dda1946d_6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8" name="Google Shape;2538;g54dda1946d_6_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9" name="Google Shape;2539;g54dda1946d_6_3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084742" y="-705986"/>
            <a:ext cx="11970364" cy="7679263"/>
            <a:chOff x="-1084742" y="-705986"/>
            <a:chExt cx="11970364" cy="7679263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-1084742" y="-705986"/>
              <a:ext cx="11970364" cy="7679263"/>
              <a:chOff x="-1084742" y="-705986"/>
              <a:chExt cx="11970364" cy="7679263"/>
            </a:xfrm>
          </p:grpSpPr>
          <p:grpSp>
            <p:nvGrpSpPr>
              <p:cNvPr id="11" name="Google Shape;11;p2"/>
              <p:cNvGrpSpPr/>
              <p:nvPr/>
            </p:nvGrpSpPr>
            <p:grpSpPr>
              <a:xfrm rot="899916">
                <a:off x="-66920" y="4213149"/>
                <a:ext cx="2481318" cy="2481318"/>
                <a:chOff x="2530475" y="1998650"/>
                <a:chExt cx="2100600" cy="2100600"/>
              </a:xfrm>
            </p:grpSpPr>
            <p:cxnSp>
              <p:nvCxnSpPr>
                <p:cNvPr id="12" name="Google Shape;12;p2"/>
                <p:cNvCxnSpPr/>
                <p:nvPr/>
              </p:nvCxnSpPr>
              <p:spPr>
                <a:xfrm>
                  <a:off x="2530475" y="2115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grpSp>
              <p:nvGrpSpPr>
                <p:cNvPr id="13" name="Google Shape;13;p2"/>
                <p:cNvGrpSpPr/>
                <p:nvPr/>
              </p:nvGrpSpPr>
              <p:grpSpPr>
                <a:xfrm>
                  <a:off x="2530475" y="1998650"/>
                  <a:ext cx="2100600" cy="2100600"/>
                  <a:chOff x="2530475" y="1998650"/>
                  <a:chExt cx="2100600" cy="2100600"/>
                </a:xfrm>
              </p:grpSpPr>
              <p:cxnSp>
                <p:nvCxnSpPr>
                  <p:cNvPr id="14" name="Google Shape;14;p2"/>
                  <p:cNvCxnSpPr/>
                  <p:nvPr/>
                </p:nvCxnSpPr>
                <p:spPr>
                  <a:xfrm>
                    <a:off x="2530475" y="39825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5" name="Google Shape;15;p2"/>
                  <p:cNvCxnSpPr/>
                  <p:nvPr/>
                </p:nvCxnSpPr>
                <p:spPr>
                  <a:xfrm>
                    <a:off x="2530475" y="37491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6" name="Google Shape;16;p2"/>
                  <p:cNvCxnSpPr/>
                  <p:nvPr/>
                </p:nvCxnSpPr>
                <p:spPr>
                  <a:xfrm>
                    <a:off x="2530475" y="35157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7" name="Google Shape;17;p2"/>
                  <p:cNvCxnSpPr/>
                  <p:nvPr/>
                </p:nvCxnSpPr>
                <p:spPr>
                  <a:xfrm>
                    <a:off x="2530475" y="32823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" name="Google Shape;18;p2"/>
                  <p:cNvCxnSpPr/>
                  <p:nvPr/>
                </p:nvCxnSpPr>
                <p:spPr>
                  <a:xfrm>
                    <a:off x="2530475" y="30489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9" name="Google Shape;19;p2"/>
                  <p:cNvCxnSpPr/>
                  <p:nvPr/>
                </p:nvCxnSpPr>
                <p:spPr>
                  <a:xfrm>
                    <a:off x="2530475" y="28155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20" name="Google Shape;20;p2"/>
                  <p:cNvCxnSpPr/>
                  <p:nvPr/>
                </p:nvCxnSpPr>
                <p:spPr>
                  <a:xfrm>
                    <a:off x="2530475" y="25821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21" name="Google Shape;21;p2"/>
                  <p:cNvCxnSpPr/>
                  <p:nvPr/>
                </p:nvCxnSpPr>
                <p:spPr>
                  <a:xfrm>
                    <a:off x="2530475" y="23487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22" name="Google Shape;22;p2"/>
                  <p:cNvCxnSpPr/>
                  <p:nvPr/>
                </p:nvCxnSpPr>
                <p:spPr>
                  <a:xfrm>
                    <a:off x="26471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23" name="Google Shape;23;p2"/>
                  <p:cNvCxnSpPr/>
                  <p:nvPr/>
                </p:nvCxnSpPr>
                <p:spPr>
                  <a:xfrm>
                    <a:off x="45143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24" name="Google Shape;24;p2"/>
                  <p:cNvCxnSpPr/>
                  <p:nvPr/>
                </p:nvCxnSpPr>
                <p:spPr>
                  <a:xfrm>
                    <a:off x="42809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25" name="Google Shape;25;p2"/>
                  <p:cNvCxnSpPr/>
                  <p:nvPr/>
                </p:nvCxnSpPr>
                <p:spPr>
                  <a:xfrm>
                    <a:off x="40475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26" name="Google Shape;26;p2"/>
                  <p:cNvCxnSpPr/>
                  <p:nvPr/>
                </p:nvCxnSpPr>
                <p:spPr>
                  <a:xfrm>
                    <a:off x="38141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27" name="Google Shape;27;p2"/>
                  <p:cNvCxnSpPr/>
                  <p:nvPr/>
                </p:nvCxnSpPr>
                <p:spPr>
                  <a:xfrm>
                    <a:off x="35807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28" name="Google Shape;28;p2"/>
                  <p:cNvCxnSpPr/>
                  <p:nvPr/>
                </p:nvCxnSpPr>
                <p:spPr>
                  <a:xfrm>
                    <a:off x="33473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29" name="Google Shape;29;p2"/>
                  <p:cNvCxnSpPr/>
                  <p:nvPr/>
                </p:nvCxnSpPr>
                <p:spPr>
                  <a:xfrm>
                    <a:off x="31139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0" name="Google Shape;30;p2"/>
                  <p:cNvCxnSpPr/>
                  <p:nvPr/>
                </p:nvCxnSpPr>
                <p:spPr>
                  <a:xfrm>
                    <a:off x="28805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  <p:grpSp>
            <p:nvGrpSpPr>
              <p:cNvPr id="31" name="Google Shape;31;p2"/>
              <p:cNvGrpSpPr/>
              <p:nvPr/>
            </p:nvGrpSpPr>
            <p:grpSpPr>
              <a:xfrm rot="-899916">
                <a:off x="8125494" y="-254293"/>
                <a:ext cx="2481318" cy="2481318"/>
                <a:chOff x="2530475" y="1998650"/>
                <a:chExt cx="2100600" cy="2100600"/>
              </a:xfrm>
            </p:grpSpPr>
            <p:cxnSp>
              <p:nvCxnSpPr>
                <p:cNvPr id="32" name="Google Shape;32;p2"/>
                <p:cNvCxnSpPr/>
                <p:nvPr/>
              </p:nvCxnSpPr>
              <p:spPr>
                <a:xfrm>
                  <a:off x="2530475" y="2115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grpSp>
              <p:nvGrpSpPr>
                <p:cNvPr id="33" name="Google Shape;33;p2"/>
                <p:cNvGrpSpPr/>
                <p:nvPr/>
              </p:nvGrpSpPr>
              <p:grpSpPr>
                <a:xfrm>
                  <a:off x="2530475" y="1998650"/>
                  <a:ext cx="2100600" cy="2100600"/>
                  <a:chOff x="2530475" y="1998650"/>
                  <a:chExt cx="2100600" cy="2100600"/>
                </a:xfrm>
              </p:grpSpPr>
              <p:cxnSp>
                <p:nvCxnSpPr>
                  <p:cNvPr id="34" name="Google Shape;34;p2"/>
                  <p:cNvCxnSpPr/>
                  <p:nvPr/>
                </p:nvCxnSpPr>
                <p:spPr>
                  <a:xfrm>
                    <a:off x="2530475" y="39825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5" name="Google Shape;35;p2"/>
                  <p:cNvCxnSpPr/>
                  <p:nvPr/>
                </p:nvCxnSpPr>
                <p:spPr>
                  <a:xfrm>
                    <a:off x="2530475" y="37491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6" name="Google Shape;36;p2"/>
                  <p:cNvCxnSpPr/>
                  <p:nvPr/>
                </p:nvCxnSpPr>
                <p:spPr>
                  <a:xfrm>
                    <a:off x="2530475" y="35157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7" name="Google Shape;37;p2"/>
                  <p:cNvCxnSpPr/>
                  <p:nvPr/>
                </p:nvCxnSpPr>
                <p:spPr>
                  <a:xfrm>
                    <a:off x="2530475" y="32823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8" name="Google Shape;38;p2"/>
                  <p:cNvCxnSpPr/>
                  <p:nvPr/>
                </p:nvCxnSpPr>
                <p:spPr>
                  <a:xfrm>
                    <a:off x="2530475" y="30489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9" name="Google Shape;39;p2"/>
                  <p:cNvCxnSpPr/>
                  <p:nvPr/>
                </p:nvCxnSpPr>
                <p:spPr>
                  <a:xfrm>
                    <a:off x="2530475" y="28155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0" name="Google Shape;40;p2"/>
                  <p:cNvCxnSpPr/>
                  <p:nvPr/>
                </p:nvCxnSpPr>
                <p:spPr>
                  <a:xfrm>
                    <a:off x="2530475" y="25821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" name="Google Shape;41;p2"/>
                  <p:cNvCxnSpPr/>
                  <p:nvPr/>
                </p:nvCxnSpPr>
                <p:spPr>
                  <a:xfrm>
                    <a:off x="2530475" y="23487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2" name="Google Shape;42;p2"/>
                  <p:cNvCxnSpPr/>
                  <p:nvPr/>
                </p:nvCxnSpPr>
                <p:spPr>
                  <a:xfrm>
                    <a:off x="26471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3" name="Google Shape;43;p2"/>
                  <p:cNvCxnSpPr/>
                  <p:nvPr/>
                </p:nvCxnSpPr>
                <p:spPr>
                  <a:xfrm>
                    <a:off x="45143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4" name="Google Shape;44;p2"/>
                  <p:cNvCxnSpPr/>
                  <p:nvPr/>
                </p:nvCxnSpPr>
                <p:spPr>
                  <a:xfrm>
                    <a:off x="42809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5" name="Google Shape;45;p2"/>
                  <p:cNvCxnSpPr/>
                  <p:nvPr/>
                </p:nvCxnSpPr>
                <p:spPr>
                  <a:xfrm>
                    <a:off x="40475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6" name="Google Shape;46;p2"/>
                  <p:cNvCxnSpPr/>
                  <p:nvPr/>
                </p:nvCxnSpPr>
                <p:spPr>
                  <a:xfrm>
                    <a:off x="38141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7" name="Google Shape;47;p2"/>
                  <p:cNvCxnSpPr/>
                  <p:nvPr/>
                </p:nvCxnSpPr>
                <p:spPr>
                  <a:xfrm>
                    <a:off x="35807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8" name="Google Shape;48;p2"/>
                  <p:cNvCxnSpPr/>
                  <p:nvPr/>
                </p:nvCxnSpPr>
                <p:spPr>
                  <a:xfrm>
                    <a:off x="33473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9" name="Google Shape;49;p2"/>
                  <p:cNvCxnSpPr/>
                  <p:nvPr/>
                </p:nvCxnSpPr>
                <p:spPr>
                  <a:xfrm>
                    <a:off x="31139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0" name="Google Shape;50;p2"/>
                  <p:cNvCxnSpPr/>
                  <p:nvPr/>
                </p:nvCxnSpPr>
                <p:spPr>
                  <a:xfrm>
                    <a:off x="28805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  <p:grpSp>
            <p:nvGrpSpPr>
              <p:cNvPr id="51" name="Google Shape;51;p2"/>
              <p:cNvGrpSpPr/>
              <p:nvPr/>
            </p:nvGrpSpPr>
            <p:grpSpPr>
              <a:xfrm rot="899916">
                <a:off x="-805932" y="-427176"/>
                <a:ext cx="2481318" cy="2481318"/>
                <a:chOff x="2530475" y="1998650"/>
                <a:chExt cx="2100600" cy="2100600"/>
              </a:xfrm>
            </p:grpSpPr>
            <p:cxnSp>
              <p:nvCxnSpPr>
                <p:cNvPr id="52" name="Google Shape;52;p2"/>
                <p:cNvCxnSpPr/>
                <p:nvPr/>
              </p:nvCxnSpPr>
              <p:spPr>
                <a:xfrm>
                  <a:off x="2530475" y="2115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grpSp>
              <p:nvGrpSpPr>
                <p:cNvPr id="53" name="Google Shape;53;p2"/>
                <p:cNvGrpSpPr/>
                <p:nvPr/>
              </p:nvGrpSpPr>
              <p:grpSpPr>
                <a:xfrm>
                  <a:off x="2530475" y="1998650"/>
                  <a:ext cx="2100600" cy="2100600"/>
                  <a:chOff x="2530475" y="1998650"/>
                  <a:chExt cx="2100600" cy="2100600"/>
                </a:xfrm>
              </p:grpSpPr>
              <p:cxnSp>
                <p:nvCxnSpPr>
                  <p:cNvPr id="54" name="Google Shape;54;p2"/>
                  <p:cNvCxnSpPr/>
                  <p:nvPr/>
                </p:nvCxnSpPr>
                <p:spPr>
                  <a:xfrm>
                    <a:off x="2530475" y="39825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5" name="Google Shape;55;p2"/>
                  <p:cNvCxnSpPr/>
                  <p:nvPr/>
                </p:nvCxnSpPr>
                <p:spPr>
                  <a:xfrm>
                    <a:off x="2530475" y="37491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6" name="Google Shape;56;p2"/>
                  <p:cNvCxnSpPr/>
                  <p:nvPr/>
                </p:nvCxnSpPr>
                <p:spPr>
                  <a:xfrm>
                    <a:off x="2530475" y="35157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7" name="Google Shape;57;p2"/>
                  <p:cNvCxnSpPr/>
                  <p:nvPr/>
                </p:nvCxnSpPr>
                <p:spPr>
                  <a:xfrm>
                    <a:off x="2530475" y="32823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8" name="Google Shape;58;p2"/>
                  <p:cNvCxnSpPr/>
                  <p:nvPr/>
                </p:nvCxnSpPr>
                <p:spPr>
                  <a:xfrm>
                    <a:off x="2530475" y="30489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9" name="Google Shape;59;p2"/>
                  <p:cNvCxnSpPr/>
                  <p:nvPr/>
                </p:nvCxnSpPr>
                <p:spPr>
                  <a:xfrm>
                    <a:off x="2530475" y="28155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60" name="Google Shape;60;p2"/>
                  <p:cNvCxnSpPr/>
                  <p:nvPr/>
                </p:nvCxnSpPr>
                <p:spPr>
                  <a:xfrm>
                    <a:off x="2530475" y="25821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61" name="Google Shape;61;p2"/>
                  <p:cNvCxnSpPr/>
                  <p:nvPr/>
                </p:nvCxnSpPr>
                <p:spPr>
                  <a:xfrm>
                    <a:off x="2530475" y="23487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62" name="Google Shape;62;p2"/>
                  <p:cNvCxnSpPr/>
                  <p:nvPr/>
                </p:nvCxnSpPr>
                <p:spPr>
                  <a:xfrm>
                    <a:off x="26471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63" name="Google Shape;63;p2"/>
                  <p:cNvCxnSpPr/>
                  <p:nvPr/>
                </p:nvCxnSpPr>
                <p:spPr>
                  <a:xfrm>
                    <a:off x="45143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64" name="Google Shape;64;p2"/>
                  <p:cNvCxnSpPr/>
                  <p:nvPr/>
                </p:nvCxnSpPr>
                <p:spPr>
                  <a:xfrm>
                    <a:off x="42809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65" name="Google Shape;65;p2"/>
                  <p:cNvCxnSpPr/>
                  <p:nvPr/>
                </p:nvCxnSpPr>
                <p:spPr>
                  <a:xfrm>
                    <a:off x="40475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66" name="Google Shape;66;p2"/>
                  <p:cNvCxnSpPr/>
                  <p:nvPr/>
                </p:nvCxnSpPr>
                <p:spPr>
                  <a:xfrm>
                    <a:off x="38141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67" name="Google Shape;67;p2"/>
                  <p:cNvCxnSpPr/>
                  <p:nvPr/>
                </p:nvCxnSpPr>
                <p:spPr>
                  <a:xfrm>
                    <a:off x="35807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68" name="Google Shape;68;p2"/>
                  <p:cNvCxnSpPr/>
                  <p:nvPr/>
                </p:nvCxnSpPr>
                <p:spPr>
                  <a:xfrm>
                    <a:off x="33473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69" name="Google Shape;69;p2"/>
                  <p:cNvCxnSpPr/>
                  <p:nvPr/>
                </p:nvCxnSpPr>
                <p:spPr>
                  <a:xfrm>
                    <a:off x="31139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70" name="Google Shape;70;p2"/>
                  <p:cNvCxnSpPr/>
                  <p:nvPr/>
                </p:nvCxnSpPr>
                <p:spPr>
                  <a:xfrm>
                    <a:off x="28805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</p:grpSp>
        <p:sp>
          <p:nvSpPr>
            <p:cNvPr id="71" name="Google Shape;71;p2"/>
            <p:cNvSpPr/>
            <p:nvPr/>
          </p:nvSpPr>
          <p:spPr>
            <a:xfrm rot="-9116763">
              <a:off x="7329845" y="3136919"/>
              <a:ext cx="1605366" cy="2558935"/>
            </a:xfrm>
            <a:custGeom>
              <a:avLst/>
              <a:gdLst/>
              <a:ahLst/>
              <a:cxnLst/>
              <a:rect l="l" t="t" r="r" b="b"/>
              <a:pathLst>
                <a:path w="64215" h="102358" extrusionOk="0">
                  <a:moveTo>
                    <a:pt x="0" y="100232"/>
                  </a:moveTo>
                  <a:cubicBezTo>
                    <a:pt x="3153" y="100505"/>
                    <a:pt x="13371" y="103476"/>
                    <a:pt x="18919" y="101869"/>
                  </a:cubicBezTo>
                  <a:cubicBezTo>
                    <a:pt x="24467" y="100262"/>
                    <a:pt x="31016" y="96048"/>
                    <a:pt x="33290" y="90591"/>
                  </a:cubicBezTo>
                  <a:cubicBezTo>
                    <a:pt x="35564" y="85134"/>
                    <a:pt x="32138" y="75037"/>
                    <a:pt x="32562" y="69125"/>
                  </a:cubicBezTo>
                  <a:cubicBezTo>
                    <a:pt x="32987" y="63213"/>
                    <a:pt x="32926" y="59908"/>
                    <a:pt x="35837" y="55118"/>
                  </a:cubicBezTo>
                  <a:cubicBezTo>
                    <a:pt x="38748" y="50328"/>
                    <a:pt x="45660" y="47206"/>
                    <a:pt x="50026" y="40384"/>
                  </a:cubicBezTo>
                  <a:cubicBezTo>
                    <a:pt x="54392" y="33563"/>
                    <a:pt x="59667" y="20920"/>
                    <a:pt x="62032" y="14189"/>
                  </a:cubicBezTo>
                  <a:cubicBezTo>
                    <a:pt x="64397" y="7458"/>
                    <a:pt x="63851" y="2365"/>
                    <a:pt x="64215" y="0"/>
                  </a:cubicBezTo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sp>
        <p:nvSpPr>
          <p:cNvPr id="72" name="Google Shape;72;p2"/>
          <p:cNvSpPr txBox="1">
            <a:spLocks noGrp="1"/>
          </p:cNvSpPr>
          <p:nvPr>
            <p:ph type="ctrTitle"/>
          </p:nvPr>
        </p:nvSpPr>
        <p:spPr>
          <a:xfrm>
            <a:off x="2197040" y="1609688"/>
            <a:ext cx="4749900" cy="161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2"/>
          <p:cNvSpPr txBox="1">
            <a:spLocks noGrp="1"/>
          </p:cNvSpPr>
          <p:nvPr>
            <p:ph type="subTitle" idx="1"/>
          </p:nvPr>
        </p:nvSpPr>
        <p:spPr>
          <a:xfrm>
            <a:off x="2197060" y="3058013"/>
            <a:ext cx="47499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74" name="Google Shape;74;p2"/>
          <p:cNvGrpSpPr/>
          <p:nvPr/>
        </p:nvGrpSpPr>
        <p:grpSpPr>
          <a:xfrm>
            <a:off x="1587836" y="190427"/>
            <a:ext cx="7315677" cy="4837499"/>
            <a:chOff x="1587836" y="190427"/>
            <a:chExt cx="7315677" cy="4837499"/>
          </a:xfrm>
        </p:grpSpPr>
        <p:sp>
          <p:nvSpPr>
            <p:cNvPr id="75" name="Google Shape;75;p2"/>
            <p:cNvSpPr/>
            <p:nvPr/>
          </p:nvSpPr>
          <p:spPr>
            <a:xfrm>
              <a:off x="8518611" y="585852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1587836" y="190427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 flipH="1">
              <a:off x="8076036" y="4678852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" name="Google Shape;78;p2"/>
          <p:cNvGrpSpPr/>
          <p:nvPr/>
        </p:nvGrpSpPr>
        <p:grpSpPr>
          <a:xfrm>
            <a:off x="226403" y="109123"/>
            <a:ext cx="8606183" cy="4878872"/>
            <a:chOff x="226403" y="109123"/>
            <a:chExt cx="8606183" cy="4878872"/>
          </a:xfrm>
        </p:grpSpPr>
        <p:sp>
          <p:nvSpPr>
            <p:cNvPr id="79" name="Google Shape;79;p2"/>
            <p:cNvSpPr/>
            <p:nvPr/>
          </p:nvSpPr>
          <p:spPr>
            <a:xfrm>
              <a:off x="8205074" y="206172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8518598" y="174575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226403" y="1955501"/>
              <a:ext cx="145673" cy="120525"/>
            </a:xfrm>
            <a:custGeom>
              <a:avLst/>
              <a:gdLst/>
              <a:ahLst/>
              <a:cxnLst/>
              <a:rect l="l" t="t" r="r" b="b"/>
              <a:pathLst>
                <a:path w="1037" h="858" extrusionOk="0">
                  <a:moveTo>
                    <a:pt x="477" y="1"/>
                  </a:moveTo>
                  <a:cubicBezTo>
                    <a:pt x="334" y="1"/>
                    <a:pt x="215" y="48"/>
                    <a:pt x="108" y="132"/>
                  </a:cubicBezTo>
                  <a:cubicBezTo>
                    <a:pt x="48" y="191"/>
                    <a:pt x="1" y="263"/>
                    <a:pt x="1" y="358"/>
                  </a:cubicBezTo>
                  <a:cubicBezTo>
                    <a:pt x="1" y="453"/>
                    <a:pt x="36" y="537"/>
                    <a:pt x="96" y="608"/>
                  </a:cubicBezTo>
                  <a:cubicBezTo>
                    <a:pt x="132" y="656"/>
                    <a:pt x="203" y="703"/>
                    <a:pt x="274" y="727"/>
                  </a:cubicBezTo>
                  <a:cubicBezTo>
                    <a:pt x="274" y="727"/>
                    <a:pt x="274" y="739"/>
                    <a:pt x="274" y="739"/>
                  </a:cubicBezTo>
                  <a:cubicBezTo>
                    <a:pt x="322" y="810"/>
                    <a:pt x="405" y="858"/>
                    <a:pt x="489" y="858"/>
                  </a:cubicBezTo>
                  <a:cubicBezTo>
                    <a:pt x="572" y="858"/>
                    <a:pt x="655" y="822"/>
                    <a:pt x="703" y="751"/>
                  </a:cubicBezTo>
                  <a:cubicBezTo>
                    <a:pt x="763" y="727"/>
                    <a:pt x="822" y="691"/>
                    <a:pt x="882" y="667"/>
                  </a:cubicBezTo>
                  <a:cubicBezTo>
                    <a:pt x="929" y="656"/>
                    <a:pt x="965" y="632"/>
                    <a:pt x="989" y="596"/>
                  </a:cubicBezTo>
                  <a:cubicBezTo>
                    <a:pt x="1013" y="572"/>
                    <a:pt x="1036" y="513"/>
                    <a:pt x="1036" y="477"/>
                  </a:cubicBezTo>
                  <a:cubicBezTo>
                    <a:pt x="1024" y="394"/>
                    <a:pt x="1001" y="322"/>
                    <a:pt x="965" y="263"/>
                  </a:cubicBezTo>
                  <a:cubicBezTo>
                    <a:pt x="929" y="203"/>
                    <a:pt x="870" y="144"/>
                    <a:pt x="810" y="108"/>
                  </a:cubicBezTo>
                  <a:cubicBezTo>
                    <a:pt x="715" y="36"/>
                    <a:pt x="584" y="1"/>
                    <a:pt x="4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355217" y="1655048"/>
              <a:ext cx="159018" cy="157610"/>
            </a:xfrm>
            <a:custGeom>
              <a:avLst/>
              <a:gdLst/>
              <a:ahLst/>
              <a:cxnLst/>
              <a:rect l="l" t="t" r="r" b="b"/>
              <a:pathLst>
                <a:path w="1132" h="1122" extrusionOk="0">
                  <a:moveTo>
                    <a:pt x="567" y="1"/>
                  </a:moveTo>
                  <a:cubicBezTo>
                    <a:pt x="534" y="1"/>
                    <a:pt x="499" y="7"/>
                    <a:pt x="464" y="21"/>
                  </a:cubicBezTo>
                  <a:cubicBezTo>
                    <a:pt x="405" y="32"/>
                    <a:pt x="345" y="68"/>
                    <a:pt x="286" y="104"/>
                  </a:cubicBezTo>
                  <a:cubicBezTo>
                    <a:pt x="167" y="187"/>
                    <a:pt x="72" y="318"/>
                    <a:pt x="48" y="461"/>
                  </a:cubicBezTo>
                  <a:cubicBezTo>
                    <a:pt x="0" y="640"/>
                    <a:pt x="48" y="806"/>
                    <a:pt x="155" y="949"/>
                  </a:cubicBezTo>
                  <a:cubicBezTo>
                    <a:pt x="202" y="997"/>
                    <a:pt x="262" y="1044"/>
                    <a:pt x="322" y="1080"/>
                  </a:cubicBezTo>
                  <a:cubicBezTo>
                    <a:pt x="369" y="1104"/>
                    <a:pt x="417" y="1116"/>
                    <a:pt x="476" y="1116"/>
                  </a:cubicBezTo>
                  <a:cubicBezTo>
                    <a:pt x="476" y="1116"/>
                    <a:pt x="482" y="1121"/>
                    <a:pt x="485" y="1121"/>
                  </a:cubicBezTo>
                  <a:cubicBezTo>
                    <a:pt x="487" y="1121"/>
                    <a:pt x="488" y="1120"/>
                    <a:pt x="488" y="1116"/>
                  </a:cubicBezTo>
                  <a:lnTo>
                    <a:pt x="572" y="1116"/>
                  </a:lnTo>
                  <a:cubicBezTo>
                    <a:pt x="619" y="1116"/>
                    <a:pt x="667" y="1080"/>
                    <a:pt x="691" y="1033"/>
                  </a:cubicBezTo>
                  <a:cubicBezTo>
                    <a:pt x="798" y="985"/>
                    <a:pt x="905" y="902"/>
                    <a:pt x="976" y="794"/>
                  </a:cubicBezTo>
                  <a:cubicBezTo>
                    <a:pt x="1131" y="544"/>
                    <a:pt x="1012" y="187"/>
                    <a:pt x="750" y="56"/>
                  </a:cubicBezTo>
                  <a:cubicBezTo>
                    <a:pt x="714" y="32"/>
                    <a:pt x="667" y="21"/>
                    <a:pt x="631" y="9"/>
                  </a:cubicBezTo>
                  <a:cubicBezTo>
                    <a:pt x="611" y="4"/>
                    <a:pt x="590" y="1"/>
                    <a:pt x="5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514227" y="1863054"/>
              <a:ext cx="70378" cy="71641"/>
            </a:xfrm>
            <a:custGeom>
              <a:avLst/>
              <a:gdLst/>
              <a:ahLst/>
              <a:cxnLst/>
              <a:rect l="l" t="t" r="r" b="b"/>
              <a:pathLst>
                <a:path w="501" h="510" extrusionOk="0">
                  <a:moveTo>
                    <a:pt x="179" y="0"/>
                  </a:moveTo>
                  <a:cubicBezTo>
                    <a:pt x="155" y="0"/>
                    <a:pt x="143" y="12"/>
                    <a:pt x="119" y="24"/>
                  </a:cubicBezTo>
                  <a:cubicBezTo>
                    <a:pt x="95" y="24"/>
                    <a:pt x="72" y="36"/>
                    <a:pt x="60" y="60"/>
                  </a:cubicBezTo>
                  <a:cubicBezTo>
                    <a:pt x="48" y="72"/>
                    <a:pt x="36" y="84"/>
                    <a:pt x="24" y="107"/>
                  </a:cubicBezTo>
                  <a:cubicBezTo>
                    <a:pt x="24" y="119"/>
                    <a:pt x="12" y="131"/>
                    <a:pt x="12" y="155"/>
                  </a:cubicBezTo>
                  <a:cubicBezTo>
                    <a:pt x="0" y="179"/>
                    <a:pt x="0" y="203"/>
                    <a:pt x="0" y="226"/>
                  </a:cubicBezTo>
                  <a:cubicBezTo>
                    <a:pt x="0" y="250"/>
                    <a:pt x="12" y="274"/>
                    <a:pt x="24" y="298"/>
                  </a:cubicBezTo>
                  <a:cubicBezTo>
                    <a:pt x="24" y="310"/>
                    <a:pt x="24" y="322"/>
                    <a:pt x="24" y="322"/>
                  </a:cubicBezTo>
                  <a:cubicBezTo>
                    <a:pt x="36" y="357"/>
                    <a:pt x="48" y="381"/>
                    <a:pt x="72" y="405"/>
                  </a:cubicBezTo>
                  <a:cubicBezTo>
                    <a:pt x="84" y="429"/>
                    <a:pt x="95" y="441"/>
                    <a:pt x="107" y="453"/>
                  </a:cubicBezTo>
                  <a:cubicBezTo>
                    <a:pt x="131" y="465"/>
                    <a:pt x="143" y="476"/>
                    <a:pt x="167" y="488"/>
                  </a:cubicBezTo>
                  <a:cubicBezTo>
                    <a:pt x="191" y="500"/>
                    <a:pt x="203" y="500"/>
                    <a:pt x="226" y="500"/>
                  </a:cubicBezTo>
                  <a:cubicBezTo>
                    <a:pt x="244" y="506"/>
                    <a:pt x="259" y="509"/>
                    <a:pt x="274" y="509"/>
                  </a:cubicBezTo>
                  <a:cubicBezTo>
                    <a:pt x="289" y="509"/>
                    <a:pt x="304" y="506"/>
                    <a:pt x="322" y="500"/>
                  </a:cubicBezTo>
                  <a:cubicBezTo>
                    <a:pt x="334" y="488"/>
                    <a:pt x="345" y="488"/>
                    <a:pt x="357" y="488"/>
                  </a:cubicBezTo>
                  <a:cubicBezTo>
                    <a:pt x="381" y="476"/>
                    <a:pt x="405" y="453"/>
                    <a:pt x="429" y="441"/>
                  </a:cubicBezTo>
                  <a:cubicBezTo>
                    <a:pt x="441" y="417"/>
                    <a:pt x="453" y="405"/>
                    <a:pt x="465" y="381"/>
                  </a:cubicBezTo>
                  <a:cubicBezTo>
                    <a:pt x="476" y="369"/>
                    <a:pt x="488" y="345"/>
                    <a:pt x="488" y="334"/>
                  </a:cubicBezTo>
                  <a:cubicBezTo>
                    <a:pt x="500" y="310"/>
                    <a:pt x="500" y="286"/>
                    <a:pt x="500" y="262"/>
                  </a:cubicBezTo>
                  <a:cubicBezTo>
                    <a:pt x="500" y="238"/>
                    <a:pt x="500" y="215"/>
                    <a:pt x="500" y="203"/>
                  </a:cubicBezTo>
                  <a:cubicBezTo>
                    <a:pt x="488" y="179"/>
                    <a:pt x="476" y="155"/>
                    <a:pt x="476" y="143"/>
                  </a:cubicBezTo>
                  <a:cubicBezTo>
                    <a:pt x="453" y="107"/>
                    <a:pt x="441" y="84"/>
                    <a:pt x="405" y="72"/>
                  </a:cubicBezTo>
                  <a:cubicBezTo>
                    <a:pt x="393" y="60"/>
                    <a:pt x="381" y="48"/>
                    <a:pt x="357" y="36"/>
                  </a:cubicBezTo>
                  <a:cubicBezTo>
                    <a:pt x="334" y="24"/>
                    <a:pt x="322" y="24"/>
                    <a:pt x="298" y="24"/>
                  </a:cubicBezTo>
                  <a:cubicBezTo>
                    <a:pt x="286" y="24"/>
                    <a:pt x="274" y="12"/>
                    <a:pt x="262" y="12"/>
                  </a:cubicBezTo>
                  <a:cubicBezTo>
                    <a:pt x="226" y="0"/>
                    <a:pt x="203" y="0"/>
                    <a:pt x="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 flipH="1">
              <a:off x="1301787" y="109123"/>
              <a:ext cx="159018" cy="157610"/>
            </a:xfrm>
            <a:custGeom>
              <a:avLst/>
              <a:gdLst/>
              <a:ahLst/>
              <a:cxnLst/>
              <a:rect l="l" t="t" r="r" b="b"/>
              <a:pathLst>
                <a:path w="1132" h="1122" extrusionOk="0">
                  <a:moveTo>
                    <a:pt x="567" y="1"/>
                  </a:moveTo>
                  <a:cubicBezTo>
                    <a:pt x="534" y="1"/>
                    <a:pt x="499" y="7"/>
                    <a:pt x="464" y="21"/>
                  </a:cubicBezTo>
                  <a:cubicBezTo>
                    <a:pt x="405" y="32"/>
                    <a:pt x="345" y="68"/>
                    <a:pt x="286" y="104"/>
                  </a:cubicBezTo>
                  <a:cubicBezTo>
                    <a:pt x="167" y="187"/>
                    <a:pt x="72" y="318"/>
                    <a:pt x="48" y="461"/>
                  </a:cubicBezTo>
                  <a:cubicBezTo>
                    <a:pt x="0" y="640"/>
                    <a:pt x="48" y="806"/>
                    <a:pt x="155" y="949"/>
                  </a:cubicBezTo>
                  <a:cubicBezTo>
                    <a:pt x="202" y="997"/>
                    <a:pt x="262" y="1044"/>
                    <a:pt x="322" y="1080"/>
                  </a:cubicBezTo>
                  <a:cubicBezTo>
                    <a:pt x="369" y="1104"/>
                    <a:pt x="417" y="1116"/>
                    <a:pt x="476" y="1116"/>
                  </a:cubicBezTo>
                  <a:cubicBezTo>
                    <a:pt x="476" y="1116"/>
                    <a:pt x="482" y="1121"/>
                    <a:pt x="485" y="1121"/>
                  </a:cubicBezTo>
                  <a:cubicBezTo>
                    <a:pt x="487" y="1121"/>
                    <a:pt x="488" y="1120"/>
                    <a:pt x="488" y="1116"/>
                  </a:cubicBezTo>
                  <a:lnTo>
                    <a:pt x="572" y="1116"/>
                  </a:lnTo>
                  <a:cubicBezTo>
                    <a:pt x="619" y="1116"/>
                    <a:pt x="667" y="1080"/>
                    <a:pt x="691" y="1033"/>
                  </a:cubicBezTo>
                  <a:cubicBezTo>
                    <a:pt x="798" y="985"/>
                    <a:pt x="905" y="902"/>
                    <a:pt x="976" y="794"/>
                  </a:cubicBezTo>
                  <a:cubicBezTo>
                    <a:pt x="1131" y="544"/>
                    <a:pt x="1012" y="187"/>
                    <a:pt x="750" y="56"/>
                  </a:cubicBezTo>
                  <a:cubicBezTo>
                    <a:pt x="714" y="32"/>
                    <a:pt x="667" y="21"/>
                    <a:pt x="631" y="9"/>
                  </a:cubicBezTo>
                  <a:cubicBezTo>
                    <a:pt x="611" y="4"/>
                    <a:pt x="590" y="1"/>
                    <a:pt x="5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 flipH="1">
              <a:off x="1231417" y="317129"/>
              <a:ext cx="70378" cy="71641"/>
            </a:xfrm>
            <a:custGeom>
              <a:avLst/>
              <a:gdLst/>
              <a:ahLst/>
              <a:cxnLst/>
              <a:rect l="l" t="t" r="r" b="b"/>
              <a:pathLst>
                <a:path w="501" h="510" extrusionOk="0">
                  <a:moveTo>
                    <a:pt x="179" y="0"/>
                  </a:moveTo>
                  <a:cubicBezTo>
                    <a:pt x="155" y="0"/>
                    <a:pt x="143" y="12"/>
                    <a:pt x="119" y="24"/>
                  </a:cubicBezTo>
                  <a:cubicBezTo>
                    <a:pt x="95" y="24"/>
                    <a:pt x="72" y="36"/>
                    <a:pt x="60" y="60"/>
                  </a:cubicBezTo>
                  <a:cubicBezTo>
                    <a:pt x="48" y="72"/>
                    <a:pt x="36" y="84"/>
                    <a:pt x="24" y="107"/>
                  </a:cubicBezTo>
                  <a:cubicBezTo>
                    <a:pt x="24" y="119"/>
                    <a:pt x="12" y="131"/>
                    <a:pt x="12" y="155"/>
                  </a:cubicBezTo>
                  <a:cubicBezTo>
                    <a:pt x="0" y="179"/>
                    <a:pt x="0" y="203"/>
                    <a:pt x="0" y="226"/>
                  </a:cubicBezTo>
                  <a:cubicBezTo>
                    <a:pt x="0" y="250"/>
                    <a:pt x="12" y="274"/>
                    <a:pt x="24" y="298"/>
                  </a:cubicBezTo>
                  <a:cubicBezTo>
                    <a:pt x="24" y="310"/>
                    <a:pt x="24" y="322"/>
                    <a:pt x="24" y="322"/>
                  </a:cubicBezTo>
                  <a:cubicBezTo>
                    <a:pt x="36" y="357"/>
                    <a:pt x="48" y="381"/>
                    <a:pt x="72" y="405"/>
                  </a:cubicBezTo>
                  <a:cubicBezTo>
                    <a:pt x="84" y="429"/>
                    <a:pt x="95" y="441"/>
                    <a:pt x="107" y="453"/>
                  </a:cubicBezTo>
                  <a:cubicBezTo>
                    <a:pt x="131" y="465"/>
                    <a:pt x="143" y="476"/>
                    <a:pt x="167" y="488"/>
                  </a:cubicBezTo>
                  <a:cubicBezTo>
                    <a:pt x="191" y="500"/>
                    <a:pt x="203" y="500"/>
                    <a:pt x="226" y="500"/>
                  </a:cubicBezTo>
                  <a:cubicBezTo>
                    <a:pt x="244" y="506"/>
                    <a:pt x="259" y="509"/>
                    <a:pt x="274" y="509"/>
                  </a:cubicBezTo>
                  <a:cubicBezTo>
                    <a:pt x="289" y="509"/>
                    <a:pt x="304" y="506"/>
                    <a:pt x="322" y="500"/>
                  </a:cubicBezTo>
                  <a:cubicBezTo>
                    <a:pt x="334" y="488"/>
                    <a:pt x="345" y="488"/>
                    <a:pt x="357" y="488"/>
                  </a:cubicBezTo>
                  <a:cubicBezTo>
                    <a:pt x="381" y="476"/>
                    <a:pt x="405" y="453"/>
                    <a:pt x="429" y="441"/>
                  </a:cubicBezTo>
                  <a:cubicBezTo>
                    <a:pt x="441" y="417"/>
                    <a:pt x="453" y="405"/>
                    <a:pt x="465" y="381"/>
                  </a:cubicBezTo>
                  <a:cubicBezTo>
                    <a:pt x="476" y="369"/>
                    <a:pt x="488" y="345"/>
                    <a:pt x="488" y="334"/>
                  </a:cubicBezTo>
                  <a:cubicBezTo>
                    <a:pt x="500" y="310"/>
                    <a:pt x="500" y="286"/>
                    <a:pt x="500" y="262"/>
                  </a:cubicBezTo>
                  <a:cubicBezTo>
                    <a:pt x="500" y="238"/>
                    <a:pt x="500" y="215"/>
                    <a:pt x="500" y="203"/>
                  </a:cubicBezTo>
                  <a:cubicBezTo>
                    <a:pt x="488" y="179"/>
                    <a:pt x="476" y="155"/>
                    <a:pt x="476" y="143"/>
                  </a:cubicBezTo>
                  <a:cubicBezTo>
                    <a:pt x="453" y="107"/>
                    <a:pt x="441" y="84"/>
                    <a:pt x="405" y="72"/>
                  </a:cubicBezTo>
                  <a:cubicBezTo>
                    <a:pt x="393" y="60"/>
                    <a:pt x="381" y="48"/>
                    <a:pt x="357" y="36"/>
                  </a:cubicBezTo>
                  <a:cubicBezTo>
                    <a:pt x="334" y="24"/>
                    <a:pt x="322" y="24"/>
                    <a:pt x="298" y="24"/>
                  </a:cubicBezTo>
                  <a:cubicBezTo>
                    <a:pt x="286" y="24"/>
                    <a:pt x="274" y="12"/>
                    <a:pt x="262" y="12"/>
                  </a:cubicBezTo>
                  <a:cubicBezTo>
                    <a:pt x="226" y="0"/>
                    <a:pt x="203" y="0"/>
                    <a:pt x="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 flipH="1">
              <a:off x="8685369" y="4777253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 flipH="1">
              <a:off x="8550419" y="451844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7589887" y="490244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7084223" y="4753700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8" name="Google Shape;578;p13"/>
          <p:cNvGrpSpPr/>
          <p:nvPr/>
        </p:nvGrpSpPr>
        <p:grpSpPr>
          <a:xfrm>
            <a:off x="-857778" y="-2021309"/>
            <a:ext cx="12107713" cy="9118710"/>
            <a:chOff x="-857778" y="-2021309"/>
            <a:chExt cx="12107713" cy="9118710"/>
          </a:xfrm>
        </p:grpSpPr>
        <p:grpSp>
          <p:nvGrpSpPr>
            <p:cNvPr id="579" name="Google Shape;579;p13"/>
            <p:cNvGrpSpPr/>
            <p:nvPr/>
          </p:nvGrpSpPr>
          <p:grpSpPr>
            <a:xfrm rot="-641899">
              <a:off x="-649014" y="-1812545"/>
              <a:ext cx="2481509" cy="2481509"/>
              <a:chOff x="2530475" y="1998650"/>
              <a:chExt cx="2100600" cy="2100600"/>
            </a:xfrm>
          </p:grpSpPr>
          <p:cxnSp>
            <p:nvCxnSpPr>
              <p:cNvPr id="580" name="Google Shape;580;p13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581" name="Google Shape;581;p13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582" name="Google Shape;582;p13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83" name="Google Shape;583;p13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84" name="Google Shape;584;p13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85" name="Google Shape;585;p13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86" name="Google Shape;586;p13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87" name="Google Shape;587;p13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88" name="Google Shape;588;p13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89" name="Google Shape;589;p13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90" name="Google Shape;590;p13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91" name="Google Shape;591;p13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92" name="Google Shape;592;p13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93" name="Google Shape;593;p13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94" name="Google Shape;594;p13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95" name="Google Shape;595;p13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96" name="Google Shape;596;p13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97" name="Google Shape;597;p13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98" name="Google Shape;598;p13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599" name="Google Shape;599;p13"/>
            <p:cNvGrpSpPr/>
            <p:nvPr/>
          </p:nvGrpSpPr>
          <p:grpSpPr>
            <a:xfrm rot="-641899">
              <a:off x="8559661" y="-321395"/>
              <a:ext cx="2481509" cy="2481509"/>
              <a:chOff x="2530475" y="1998650"/>
              <a:chExt cx="2100600" cy="2100600"/>
            </a:xfrm>
          </p:grpSpPr>
          <p:cxnSp>
            <p:nvCxnSpPr>
              <p:cNvPr id="600" name="Google Shape;600;p13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601" name="Google Shape;601;p13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602" name="Google Shape;602;p13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03" name="Google Shape;603;p13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04" name="Google Shape;604;p13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05" name="Google Shape;605;p13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06" name="Google Shape;606;p13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07" name="Google Shape;607;p13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08" name="Google Shape;608;p13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09" name="Google Shape;609;p13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10" name="Google Shape;610;p13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11" name="Google Shape;611;p13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12" name="Google Shape;612;p13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13" name="Google Shape;613;p13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14" name="Google Shape;614;p13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15" name="Google Shape;615;p13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16" name="Google Shape;616;p13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17" name="Google Shape;617;p13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18" name="Google Shape;618;p13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619" name="Google Shape;619;p13"/>
            <p:cNvGrpSpPr/>
            <p:nvPr/>
          </p:nvGrpSpPr>
          <p:grpSpPr>
            <a:xfrm rot="-484102">
              <a:off x="-417667" y="4035481"/>
              <a:ext cx="2481425" cy="2481425"/>
              <a:chOff x="2530475" y="1998650"/>
              <a:chExt cx="2100600" cy="2100600"/>
            </a:xfrm>
          </p:grpSpPr>
          <p:cxnSp>
            <p:nvCxnSpPr>
              <p:cNvPr id="620" name="Google Shape;620;p13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621" name="Google Shape;621;p13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622" name="Google Shape;622;p13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23" name="Google Shape;623;p13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24" name="Google Shape;624;p13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25" name="Google Shape;625;p13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26" name="Google Shape;626;p13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27" name="Google Shape;627;p13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28" name="Google Shape;628;p13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29" name="Google Shape;629;p13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0" name="Google Shape;630;p13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1" name="Google Shape;631;p13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2" name="Google Shape;632;p13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3" name="Google Shape;633;p13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4" name="Google Shape;634;p13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5" name="Google Shape;635;p13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6" name="Google Shape;636;p13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7" name="Google Shape;637;p13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8" name="Google Shape;638;p13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sp>
          <p:nvSpPr>
            <p:cNvPr id="639" name="Google Shape;639;p13"/>
            <p:cNvSpPr/>
            <p:nvPr/>
          </p:nvSpPr>
          <p:spPr>
            <a:xfrm>
              <a:off x="2642850" y="-106250"/>
              <a:ext cx="5191775" cy="614789"/>
            </a:xfrm>
            <a:custGeom>
              <a:avLst/>
              <a:gdLst/>
              <a:ahLst/>
              <a:cxnLst/>
              <a:rect l="l" t="t" r="r" b="b"/>
              <a:pathLst>
                <a:path w="207671" h="20265" extrusionOk="0">
                  <a:moveTo>
                    <a:pt x="0" y="0"/>
                  </a:moveTo>
                  <a:cubicBezTo>
                    <a:pt x="2352" y="1875"/>
                    <a:pt x="4354" y="8868"/>
                    <a:pt x="14111" y="11252"/>
                  </a:cubicBezTo>
                  <a:cubicBezTo>
                    <a:pt x="23868" y="13636"/>
                    <a:pt x="43225" y="15320"/>
                    <a:pt x="58544" y="14303"/>
                  </a:cubicBezTo>
                  <a:cubicBezTo>
                    <a:pt x="73864" y="13286"/>
                    <a:pt x="91217" y="4164"/>
                    <a:pt x="106028" y="5149"/>
                  </a:cubicBezTo>
                  <a:cubicBezTo>
                    <a:pt x="120839" y="6134"/>
                    <a:pt x="130470" y="21010"/>
                    <a:pt x="147410" y="20215"/>
                  </a:cubicBezTo>
                  <a:cubicBezTo>
                    <a:pt x="164351" y="19421"/>
                    <a:pt x="197628" y="3688"/>
                    <a:pt x="207671" y="382"/>
                  </a:cubicBezTo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640" name="Google Shape;640;p13"/>
            <p:cNvGrpSpPr/>
            <p:nvPr/>
          </p:nvGrpSpPr>
          <p:grpSpPr>
            <a:xfrm rot="899559">
              <a:off x="6461207" y="4337199"/>
              <a:ext cx="2481466" cy="2481466"/>
              <a:chOff x="2530475" y="1998650"/>
              <a:chExt cx="2100600" cy="2100600"/>
            </a:xfrm>
          </p:grpSpPr>
          <p:cxnSp>
            <p:nvCxnSpPr>
              <p:cNvPr id="641" name="Google Shape;641;p13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642" name="Google Shape;642;p13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643" name="Google Shape;643;p13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4" name="Google Shape;644;p13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5" name="Google Shape;645;p13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6" name="Google Shape;646;p13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7" name="Google Shape;647;p13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8" name="Google Shape;648;p13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9" name="Google Shape;649;p13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50" name="Google Shape;650;p13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51" name="Google Shape;651;p13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52" name="Google Shape;652;p13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53" name="Google Shape;653;p13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54" name="Google Shape;654;p13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55" name="Google Shape;655;p13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56" name="Google Shape;656;p13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57" name="Google Shape;657;p13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58" name="Google Shape;658;p13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59" name="Google Shape;659;p13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  <p:sp>
        <p:nvSpPr>
          <p:cNvPr id="660" name="Google Shape;660;p13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61" name="Google Shape;661;p13"/>
          <p:cNvSpPr txBox="1">
            <a:spLocks noGrp="1"/>
          </p:cNvSpPr>
          <p:nvPr>
            <p:ph type="subTitle" idx="1"/>
          </p:nvPr>
        </p:nvSpPr>
        <p:spPr>
          <a:xfrm>
            <a:off x="789425" y="2517825"/>
            <a:ext cx="237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2" name="Google Shape;662;p13"/>
          <p:cNvSpPr txBox="1">
            <a:spLocks noGrp="1"/>
          </p:cNvSpPr>
          <p:nvPr>
            <p:ph type="subTitle" idx="2"/>
          </p:nvPr>
        </p:nvSpPr>
        <p:spPr>
          <a:xfrm>
            <a:off x="3383246" y="2517825"/>
            <a:ext cx="237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3" name="Google Shape;663;p13"/>
          <p:cNvSpPr txBox="1">
            <a:spLocks noGrp="1"/>
          </p:cNvSpPr>
          <p:nvPr>
            <p:ph type="subTitle" idx="3"/>
          </p:nvPr>
        </p:nvSpPr>
        <p:spPr>
          <a:xfrm>
            <a:off x="5977067" y="2517825"/>
            <a:ext cx="237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4" name="Google Shape;664;p13"/>
          <p:cNvSpPr txBox="1">
            <a:spLocks noGrp="1"/>
          </p:cNvSpPr>
          <p:nvPr>
            <p:ph type="title" idx="4" hasCustomPrompt="1"/>
          </p:nvPr>
        </p:nvSpPr>
        <p:spPr>
          <a:xfrm>
            <a:off x="1599470" y="1684100"/>
            <a:ext cx="7575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65" name="Google Shape;665;p13"/>
          <p:cNvSpPr txBox="1">
            <a:spLocks noGrp="1"/>
          </p:cNvSpPr>
          <p:nvPr>
            <p:ph type="title" idx="5" hasCustomPrompt="1"/>
          </p:nvPr>
        </p:nvSpPr>
        <p:spPr>
          <a:xfrm>
            <a:off x="4193291" y="1684100"/>
            <a:ext cx="7575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66" name="Google Shape;666;p13"/>
          <p:cNvSpPr txBox="1">
            <a:spLocks noGrp="1"/>
          </p:cNvSpPr>
          <p:nvPr>
            <p:ph type="title" idx="6" hasCustomPrompt="1"/>
          </p:nvPr>
        </p:nvSpPr>
        <p:spPr>
          <a:xfrm>
            <a:off x="6787112" y="1684100"/>
            <a:ext cx="7575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67" name="Google Shape;667;p13"/>
          <p:cNvSpPr txBox="1">
            <a:spLocks noGrp="1"/>
          </p:cNvSpPr>
          <p:nvPr>
            <p:ph type="subTitle" idx="7"/>
          </p:nvPr>
        </p:nvSpPr>
        <p:spPr>
          <a:xfrm>
            <a:off x="789425" y="2200593"/>
            <a:ext cx="2377500" cy="4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68" name="Google Shape;668;p13"/>
          <p:cNvSpPr txBox="1">
            <a:spLocks noGrp="1"/>
          </p:cNvSpPr>
          <p:nvPr>
            <p:ph type="subTitle" idx="8"/>
          </p:nvPr>
        </p:nvSpPr>
        <p:spPr>
          <a:xfrm>
            <a:off x="3383246" y="2200593"/>
            <a:ext cx="2377500" cy="4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69" name="Google Shape;669;p13"/>
          <p:cNvSpPr txBox="1">
            <a:spLocks noGrp="1"/>
          </p:cNvSpPr>
          <p:nvPr>
            <p:ph type="subTitle" idx="9"/>
          </p:nvPr>
        </p:nvSpPr>
        <p:spPr>
          <a:xfrm>
            <a:off x="5977067" y="2200593"/>
            <a:ext cx="2377500" cy="4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670" name="Google Shape;670;p13"/>
          <p:cNvGrpSpPr/>
          <p:nvPr/>
        </p:nvGrpSpPr>
        <p:grpSpPr>
          <a:xfrm>
            <a:off x="104552" y="153363"/>
            <a:ext cx="8798397" cy="4753387"/>
            <a:chOff x="104552" y="153363"/>
            <a:chExt cx="8798397" cy="4753387"/>
          </a:xfrm>
        </p:grpSpPr>
        <p:sp>
          <p:nvSpPr>
            <p:cNvPr id="671" name="Google Shape;671;p13"/>
            <p:cNvSpPr/>
            <p:nvPr/>
          </p:nvSpPr>
          <p:spPr>
            <a:xfrm>
              <a:off x="320612" y="4754478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13"/>
            <p:cNvSpPr/>
            <p:nvPr/>
          </p:nvSpPr>
          <p:spPr>
            <a:xfrm>
              <a:off x="160312" y="356884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13"/>
            <p:cNvSpPr/>
            <p:nvPr/>
          </p:nvSpPr>
          <p:spPr>
            <a:xfrm>
              <a:off x="472461" y="3420100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13"/>
            <p:cNvSpPr/>
            <p:nvPr/>
          </p:nvSpPr>
          <p:spPr>
            <a:xfrm>
              <a:off x="174928" y="164451"/>
              <a:ext cx="145673" cy="120525"/>
            </a:xfrm>
            <a:custGeom>
              <a:avLst/>
              <a:gdLst/>
              <a:ahLst/>
              <a:cxnLst/>
              <a:rect l="l" t="t" r="r" b="b"/>
              <a:pathLst>
                <a:path w="1037" h="858" extrusionOk="0">
                  <a:moveTo>
                    <a:pt x="477" y="1"/>
                  </a:moveTo>
                  <a:cubicBezTo>
                    <a:pt x="334" y="1"/>
                    <a:pt x="215" y="48"/>
                    <a:pt x="108" y="132"/>
                  </a:cubicBezTo>
                  <a:cubicBezTo>
                    <a:pt x="48" y="191"/>
                    <a:pt x="1" y="263"/>
                    <a:pt x="1" y="358"/>
                  </a:cubicBezTo>
                  <a:cubicBezTo>
                    <a:pt x="1" y="453"/>
                    <a:pt x="36" y="537"/>
                    <a:pt x="96" y="608"/>
                  </a:cubicBezTo>
                  <a:cubicBezTo>
                    <a:pt x="132" y="656"/>
                    <a:pt x="203" y="703"/>
                    <a:pt x="274" y="727"/>
                  </a:cubicBezTo>
                  <a:cubicBezTo>
                    <a:pt x="274" y="727"/>
                    <a:pt x="274" y="739"/>
                    <a:pt x="274" y="739"/>
                  </a:cubicBezTo>
                  <a:cubicBezTo>
                    <a:pt x="322" y="810"/>
                    <a:pt x="405" y="858"/>
                    <a:pt x="489" y="858"/>
                  </a:cubicBezTo>
                  <a:cubicBezTo>
                    <a:pt x="572" y="858"/>
                    <a:pt x="655" y="822"/>
                    <a:pt x="703" y="751"/>
                  </a:cubicBezTo>
                  <a:cubicBezTo>
                    <a:pt x="763" y="727"/>
                    <a:pt x="822" y="691"/>
                    <a:pt x="882" y="667"/>
                  </a:cubicBezTo>
                  <a:cubicBezTo>
                    <a:pt x="929" y="656"/>
                    <a:pt x="965" y="632"/>
                    <a:pt x="989" y="596"/>
                  </a:cubicBezTo>
                  <a:cubicBezTo>
                    <a:pt x="1013" y="572"/>
                    <a:pt x="1036" y="513"/>
                    <a:pt x="1036" y="477"/>
                  </a:cubicBezTo>
                  <a:cubicBezTo>
                    <a:pt x="1024" y="394"/>
                    <a:pt x="1001" y="322"/>
                    <a:pt x="965" y="263"/>
                  </a:cubicBezTo>
                  <a:cubicBezTo>
                    <a:pt x="929" y="203"/>
                    <a:pt x="870" y="144"/>
                    <a:pt x="810" y="108"/>
                  </a:cubicBezTo>
                  <a:cubicBezTo>
                    <a:pt x="715" y="36"/>
                    <a:pt x="584" y="1"/>
                    <a:pt x="4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13"/>
            <p:cNvSpPr/>
            <p:nvPr/>
          </p:nvSpPr>
          <p:spPr>
            <a:xfrm>
              <a:off x="369267" y="1905298"/>
              <a:ext cx="159018" cy="157610"/>
            </a:xfrm>
            <a:custGeom>
              <a:avLst/>
              <a:gdLst/>
              <a:ahLst/>
              <a:cxnLst/>
              <a:rect l="l" t="t" r="r" b="b"/>
              <a:pathLst>
                <a:path w="1132" h="1122" extrusionOk="0">
                  <a:moveTo>
                    <a:pt x="567" y="1"/>
                  </a:moveTo>
                  <a:cubicBezTo>
                    <a:pt x="534" y="1"/>
                    <a:pt x="499" y="7"/>
                    <a:pt x="464" y="21"/>
                  </a:cubicBezTo>
                  <a:cubicBezTo>
                    <a:pt x="405" y="32"/>
                    <a:pt x="345" y="68"/>
                    <a:pt x="286" y="104"/>
                  </a:cubicBezTo>
                  <a:cubicBezTo>
                    <a:pt x="167" y="187"/>
                    <a:pt x="72" y="318"/>
                    <a:pt x="48" y="461"/>
                  </a:cubicBezTo>
                  <a:cubicBezTo>
                    <a:pt x="0" y="640"/>
                    <a:pt x="48" y="806"/>
                    <a:pt x="155" y="949"/>
                  </a:cubicBezTo>
                  <a:cubicBezTo>
                    <a:pt x="202" y="997"/>
                    <a:pt x="262" y="1044"/>
                    <a:pt x="322" y="1080"/>
                  </a:cubicBezTo>
                  <a:cubicBezTo>
                    <a:pt x="369" y="1104"/>
                    <a:pt x="417" y="1116"/>
                    <a:pt x="476" y="1116"/>
                  </a:cubicBezTo>
                  <a:cubicBezTo>
                    <a:pt x="476" y="1116"/>
                    <a:pt x="482" y="1121"/>
                    <a:pt x="485" y="1121"/>
                  </a:cubicBezTo>
                  <a:cubicBezTo>
                    <a:pt x="487" y="1121"/>
                    <a:pt x="488" y="1120"/>
                    <a:pt x="488" y="1116"/>
                  </a:cubicBezTo>
                  <a:lnTo>
                    <a:pt x="572" y="1116"/>
                  </a:lnTo>
                  <a:cubicBezTo>
                    <a:pt x="619" y="1116"/>
                    <a:pt x="667" y="1080"/>
                    <a:pt x="691" y="1033"/>
                  </a:cubicBezTo>
                  <a:cubicBezTo>
                    <a:pt x="798" y="985"/>
                    <a:pt x="905" y="902"/>
                    <a:pt x="976" y="794"/>
                  </a:cubicBezTo>
                  <a:cubicBezTo>
                    <a:pt x="1131" y="544"/>
                    <a:pt x="1012" y="187"/>
                    <a:pt x="750" y="56"/>
                  </a:cubicBezTo>
                  <a:cubicBezTo>
                    <a:pt x="714" y="32"/>
                    <a:pt x="667" y="21"/>
                    <a:pt x="631" y="9"/>
                  </a:cubicBezTo>
                  <a:cubicBezTo>
                    <a:pt x="611" y="4"/>
                    <a:pt x="590" y="1"/>
                    <a:pt x="5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13"/>
            <p:cNvSpPr/>
            <p:nvPr/>
          </p:nvSpPr>
          <p:spPr>
            <a:xfrm>
              <a:off x="104552" y="403204"/>
              <a:ext cx="70378" cy="71641"/>
            </a:xfrm>
            <a:custGeom>
              <a:avLst/>
              <a:gdLst/>
              <a:ahLst/>
              <a:cxnLst/>
              <a:rect l="l" t="t" r="r" b="b"/>
              <a:pathLst>
                <a:path w="501" h="510" extrusionOk="0">
                  <a:moveTo>
                    <a:pt x="179" y="0"/>
                  </a:moveTo>
                  <a:cubicBezTo>
                    <a:pt x="155" y="0"/>
                    <a:pt x="143" y="12"/>
                    <a:pt x="119" y="24"/>
                  </a:cubicBezTo>
                  <a:cubicBezTo>
                    <a:pt x="95" y="24"/>
                    <a:pt x="72" y="36"/>
                    <a:pt x="60" y="60"/>
                  </a:cubicBezTo>
                  <a:cubicBezTo>
                    <a:pt x="48" y="72"/>
                    <a:pt x="36" y="84"/>
                    <a:pt x="24" y="107"/>
                  </a:cubicBezTo>
                  <a:cubicBezTo>
                    <a:pt x="24" y="119"/>
                    <a:pt x="12" y="131"/>
                    <a:pt x="12" y="155"/>
                  </a:cubicBezTo>
                  <a:cubicBezTo>
                    <a:pt x="0" y="179"/>
                    <a:pt x="0" y="203"/>
                    <a:pt x="0" y="226"/>
                  </a:cubicBezTo>
                  <a:cubicBezTo>
                    <a:pt x="0" y="250"/>
                    <a:pt x="12" y="274"/>
                    <a:pt x="24" y="298"/>
                  </a:cubicBezTo>
                  <a:cubicBezTo>
                    <a:pt x="24" y="310"/>
                    <a:pt x="24" y="322"/>
                    <a:pt x="24" y="322"/>
                  </a:cubicBezTo>
                  <a:cubicBezTo>
                    <a:pt x="36" y="357"/>
                    <a:pt x="48" y="381"/>
                    <a:pt x="72" y="405"/>
                  </a:cubicBezTo>
                  <a:cubicBezTo>
                    <a:pt x="84" y="429"/>
                    <a:pt x="95" y="441"/>
                    <a:pt x="107" y="453"/>
                  </a:cubicBezTo>
                  <a:cubicBezTo>
                    <a:pt x="131" y="465"/>
                    <a:pt x="143" y="476"/>
                    <a:pt x="167" y="488"/>
                  </a:cubicBezTo>
                  <a:cubicBezTo>
                    <a:pt x="191" y="500"/>
                    <a:pt x="203" y="500"/>
                    <a:pt x="226" y="500"/>
                  </a:cubicBezTo>
                  <a:cubicBezTo>
                    <a:pt x="244" y="506"/>
                    <a:pt x="259" y="509"/>
                    <a:pt x="274" y="509"/>
                  </a:cubicBezTo>
                  <a:cubicBezTo>
                    <a:pt x="289" y="509"/>
                    <a:pt x="304" y="506"/>
                    <a:pt x="322" y="500"/>
                  </a:cubicBezTo>
                  <a:cubicBezTo>
                    <a:pt x="334" y="488"/>
                    <a:pt x="345" y="488"/>
                    <a:pt x="357" y="488"/>
                  </a:cubicBezTo>
                  <a:cubicBezTo>
                    <a:pt x="381" y="476"/>
                    <a:pt x="405" y="453"/>
                    <a:pt x="429" y="441"/>
                  </a:cubicBezTo>
                  <a:cubicBezTo>
                    <a:pt x="441" y="417"/>
                    <a:pt x="453" y="405"/>
                    <a:pt x="465" y="381"/>
                  </a:cubicBezTo>
                  <a:cubicBezTo>
                    <a:pt x="476" y="369"/>
                    <a:pt x="488" y="345"/>
                    <a:pt x="488" y="334"/>
                  </a:cubicBezTo>
                  <a:cubicBezTo>
                    <a:pt x="500" y="310"/>
                    <a:pt x="500" y="286"/>
                    <a:pt x="500" y="262"/>
                  </a:cubicBezTo>
                  <a:cubicBezTo>
                    <a:pt x="500" y="238"/>
                    <a:pt x="500" y="215"/>
                    <a:pt x="500" y="203"/>
                  </a:cubicBezTo>
                  <a:cubicBezTo>
                    <a:pt x="488" y="179"/>
                    <a:pt x="476" y="155"/>
                    <a:pt x="476" y="143"/>
                  </a:cubicBezTo>
                  <a:cubicBezTo>
                    <a:pt x="453" y="107"/>
                    <a:pt x="441" y="84"/>
                    <a:pt x="405" y="72"/>
                  </a:cubicBezTo>
                  <a:cubicBezTo>
                    <a:pt x="393" y="60"/>
                    <a:pt x="381" y="48"/>
                    <a:pt x="357" y="36"/>
                  </a:cubicBezTo>
                  <a:cubicBezTo>
                    <a:pt x="334" y="24"/>
                    <a:pt x="322" y="24"/>
                    <a:pt x="298" y="24"/>
                  </a:cubicBezTo>
                  <a:cubicBezTo>
                    <a:pt x="286" y="24"/>
                    <a:pt x="274" y="12"/>
                    <a:pt x="262" y="12"/>
                  </a:cubicBezTo>
                  <a:cubicBezTo>
                    <a:pt x="226" y="0"/>
                    <a:pt x="203" y="0"/>
                    <a:pt x="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13"/>
            <p:cNvSpPr/>
            <p:nvPr/>
          </p:nvSpPr>
          <p:spPr>
            <a:xfrm flipH="1">
              <a:off x="8755731" y="184490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13"/>
            <p:cNvSpPr/>
            <p:nvPr/>
          </p:nvSpPr>
          <p:spPr>
            <a:xfrm flipH="1">
              <a:off x="8290507" y="302109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13"/>
            <p:cNvSpPr/>
            <p:nvPr/>
          </p:nvSpPr>
          <p:spPr>
            <a:xfrm flipH="1">
              <a:off x="7883116" y="153362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0" name="Google Shape;680;p13"/>
          <p:cNvGrpSpPr/>
          <p:nvPr/>
        </p:nvGrpSpPr>
        <p:grpSpPr>
          <a:xfrm>
            <a:off x="143386" y="709115"/>
            <a:ext cx="8835064" cy="3773037"/>
            <a:chOff x="143386" y="709115"/>
            <a:chExt cx="8835064" cy="3773037"/>
          </a:xfrm>
        </p:grpSpPr>
        <p:sp>
          <p:nvSpPr>
            <p:cNvPr id="681" name="Google Shape;681;p13"/>
            <p:cNvSpPr/>
            <p:nvPr/>
          </p:nvSpPr>
          <p:spPr>
            <a:xfrm>
              <a:off x="335111" y="4133077"/>
              <a:ext cx="384902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13"/>
            <p:cNvSpPr/>
            <p:nvPr/>
          </p:nvSpPr>
          <p:spPr>
            <a:xfrm flipH="1">
              <a:off x="8593548" y="709115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13"/>
            <p:cNvSpPr/>
            <p:nvPr/>
          </p:nvSpPr>
          <p:spPr>
            <a:xfrm>
              <a:off x="143386" y="1350802"/>
              <a:ext cx="384902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10"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14"/>
          <p:cNvSpPr txBox="1">
            <a:spLocks noGrp="1"/>
          </p:cNvSpPr>
          <p:nvPr>
            <p:ph type="title"/>
          </p:nvPr>
        </p:nvSpPr>
        <p:spPr>
          <a:xfrm flipH="1">
            <a:off x="857129" y="2373175"/>
            <a:ext cx="4188300" cy="91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86" name="Google Shape;686;p14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2268479" y="1573600"/>
            <a:ext cx="1365600" cy="915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87" name="Google Shape;687;p14"/>
          <p:cNvSpPr txBox="1">
            <a:spLocks noGrp="1"/>
          </p:cNvSpPr>
          <p:nvPr>
            <p:ph type="subTitle" idx="1"/>
          </p:nvPr>
        </p:nvSpPr>
        <p:spPr>
          <a:xfrm flipH="1">
            <a:off x="857129" y="3194900"/>
            <a:ext cx="41883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688" name="Google Shape;688;p14"/>
          <p:cNvGrpSpPr/>
          <p:nvPr/>
        </p:nvGrpSpPr>
        <p:grpSpPr>
          <a:xfrm>
            <a:off x="-1497787" y="-1201359"/>
            <a:ext cx="11156047" cy="8165115"/>
            <a:chOff x="-1497787" y="-1201359"/>
            <a:chExt cx="11156047" cy="8165115"/>
          </a:xfrm>
        </p:grpSpPr>
        <p:grpSp>
          <p:nvGrpSpPr>
            <p:cNvPr id="689" name="Google Shape;689;p14"/>
            <p:cNvGrpSpPr/>
            <p:nvPr/>
          </p:nvGrpSpPr>
          <p:grpSpPr>
            <a:xfrm rot="459698">
              <a:off x="6633886" y="4327875"/>
              <a:ext cx="2481536" cy="2481536"/>
              <a:chOff x="2530475" y="1998650"/>
              <a:chExt cx="2100600" cy="2100600"/>
            </a:xfrm>
          </p:grpSpPr>
          <p:cxnSp>
            <p:nvCxnSpPr>
              <p:cNvPr id="690" name="Google Shape;690;p14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691" name="Google Shape;691;p14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692" name="Google Shape;692;p14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93" name="Google Shape;693;p14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94" name="Google Shape;694;p14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95" name="Google Shape;695;p14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96" name="Google Shape;696;p14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97" name="Google Shape;697;p14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98" name="Google Shape;698;p14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99" name="Google Shape;699;p14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00" name="Google Shape;700;p14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01" name="Google Shape;701;p14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02" name="Google Shape;702;p14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03" name="Google Shape;703;p14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04" name="Google Shape;704;p14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05" name="Google Shape;705;p14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06" name="Google Shape;706;p14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07" name="Google Shape;707;p14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08" name="Google Shape;708;p14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709" name="Google Shape;709;p14"/>
            <p:cNvGrpSpPr/>
            <p:nvPr/>
          </p:nvGrpSpPr>
          <p:grpSpPr>
            <a:xfrm rot="-641899">
              <a:off x="6967986" y="-992595"/>
              <a:ext cx="2481509" cy="2481509"/>
              <a:chOff x="2530475" y="1998650"/>
              <a:chExt cx="2100600" cy="2100600"/>
            </a:xfrm>
          </p:grpSpPr>
          <p:cxnSp>
            <p:nvCxnSpPr>
              <p:cNvPr id="710" name="Google Shape;710;p14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711" name="Google Shape;711;p14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712" name="Google Shape;712;p14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13" name="Google Shape;713;p14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14" name="Google Shape;714;p14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15" name="Google Shape;715;p14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16" name="Google Shape;716;p14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17" name="Google Shape;717;p14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18" name="Google Shape;718;p14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19" name="Google Shape;719;p14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20" name="Google Shape;720;p14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21" name="Google Shape;721;p14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22" name="Google Shape;722;p14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23" name="Google Shape;723;p14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24" name="Google Shape;724;p14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25" name="Google Shape;725;p14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26" name="Google Shape;726;p14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27" name="Google Shape;727;p14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28" name="Google Shape;728;p14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729" name="Google Shape;729;p14"/>
            <p:cNvGrpSpPr/>
            <p:nvPr/>
          </p:nvGrpSpPr>
          <p:grpSpPr>
            <a:xfrm rot="-484102">
              <a:off x="-1335929" y="-573444"/>
              <a:ext cx="2481425" cy="2481425"/>
              <a:chOff x="2530475" y="1998650"/>
              <a:chExt cx="2100600" cy="2100600"/>
            </a:xfrm>
          </p:grpSpPr>
          <p:cxnSp>
            <p:nvCxnSpPr>
              <p:cNvPr id="730" name="Google Shape;730;p14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731" name="Google Shape;731;p14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732" name="Google Shape;732;p14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33" name="Google Shape;733;p14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34" name="Google Shape;734;p14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35" name="Google Shape;735;p14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36" name="Google Shape;736;p14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37" name="Google Shape;737;p14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38" name="Google Shape;738;p14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39" name="Google Shape;739;p14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40" name="Google Shape;740;p14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41" name="Google Shape;741;p14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42" name="Google Shape;742;p14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43" name="Google Shape;743;p14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44" name="Google Shape;744;p14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45" name="Google Shape;745;p14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46" name="Google Shape;746;p14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47" name="Google Shape;747;p14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48" name="Google Shape;748;p14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  <p:grpSp>
        <p:nvGrpSpPr>
          <p:cNvPr id="749" name="Google Shape;749;p14"/>
          <p:cNvGrpSpPr/>
          <p:nvPr/>
        </p:nvGrpSpPr>
        <p:grpSpPr>
          <a:xfrm>
            <a:off x="503601" y="286775"/>
            <a:ext cx="8450790" cy="4732020"/>
            <a:chOff x="503601" y="286775"/>
            <a:chExt cx="8450790" cy="4732020"/>
          </a:xfrm>
        </p:grpSpPr>
        <p:sp>
          <p:nvSpPr>
            <p:cNvPr id="750" name="Google Shape;750;p14"/>
            <p:cNvSpPr/>
            <p:nvPr/>
          </p:nvSpPr>
          <p:spPr>
            <a:xfrm flipH="1">
              <a:off x="503601" y="493324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51" name="Google Shape;751;p14"/>
            <p:cNvGrpSpPr/>
            <p:nvPr/>
          </p:nvGrpSpPr>
          <p:grpSpPr>
            <a:xfrm>
              <a:off x="1257737" y="286775"/>
              <a:ext cx="7696654" cy="3366585"/>
              <a:chOff x="1257737" y="286775"/>
              <a:chExt cx="7696654" cy="3366585"/>
            </a:xfrm>
          </p:grpSpPr>
          <p:sp>
            <p:nvSpPr>
              <p:cNvPr id="752" name="Google Shape;752;p14"/>
              <p:cNvSpPr/>
              <p:nvPr/>
            </p:nvSpPr>
            <p:spPr>
              <a:xfrm flipH="1">
                <a:off x="8622610" y="877975"/>
                <a:ext cx="155646" cy="148760"/>
              </a:xfrm>
              <a:custGeom>
                <a:avLst/>
                <a:gdLst/>
                <a:ahLst/>
                <a:cxnLst/>
                <a:rect l="l" t="t" r="r" b="b"/>
                <a:pathLst>
                  <a:path w="1108" h="1059" extrusionOk="0">
                    <a:moveTo>
                      <a:pt x="501" y="428"/>
                    </a:moveTo>
                    <a:cubicBezTo>
                      <a:pt x="512" y="428"/>
                      <a:pt x="524" y="428"/>
                      <a:pt x="548" y="440"/>
                    </a:cubicBezTo>
                    <a:cubicBezTo>
                      <a:pt x="560" y="440"/>
                      <a:pt x="572" y="440"/>
                      <a:pt x="596" y="452"/>
                    </a:cubicBezTo>
                    <a:cubicBezTo>
                      <a:pt x="608" y="452"/>
                      <a:pt x="620" y="463"/>
                      <a:pt x="632" y="463"/>
                    </a:cubicBezTo>
                    <a:cubicBezTo>
                      <a:pt x="632" y="475"/>
                      <a:pt x="643" y="475"/>
                      <a:pt x="643" y="487"/>
                    </a:cubicBezTo>
                    <a:cubicBezTo>
                      <a:pt x="643" y="487"/>
                      <a:pt x="655" y="487"/>
                      <a:pt x="655" y="499"/>
                    </a:cubicBezTo>
                    <a:lnTo>
                      <a:pt x="655" y="523"/>
                    </a:lnTo>
                    <a:cubicBezTo>
                      <a:pt x="655" y="523"/>
                      <a:pt x="655" y="523"/>
                      <a:pt x="655" y="535"/>
                    </a:cubicBezTo>
                    <a:lnTo>
                      <a:pt x="643" y="535"/>
                    </a:lnTo>
                    <a:cubicBezTo>
                      <a:pt x="643" y="535"/>
                      <a:pt x="632" y="523"/>
                      <a:pt x="620" y="511"/>
                    </a:cubicBezTo>
                    <a:cubicBezTo>
                      <a:pt x="596" y="487"/>
                      <a:pt x="572" y="475"/>
                      <a:pt x="536" y="475"/>
                    </a:cubicBezTo>
                    <a:cubicBezTo>
                      <a:pt x="532" y="471"/>
                      <a:pt x="527" y="470"/>
                      <a:pt x="521" y="470"/>
                    </a:cubicBezTo>
                    <a:cubicBezTo>
                      <a:pt x="510" y="470"/>
                      <a:pt x="497" y="475"/>
                      <a:pt x="489" y="475"/>
                    </a:cubicBezTo>
                    <a:lnTo>
                      <a:pt x="441" y="475"/>
                    </a:lnTo>
                    <a:cubicBezTo>
                      <a:pt x="441" y="463"/>
                      <a:pt x="441" y="463"/>
                      <a:pt x="453" y="463"/>
                    </a:cubicBezTo>
                    <a:lnTo>
                      <a:pt x="465" y="452"/>
                    </a:lnTo>
                    <a:cubicBezTo>
                      <a:pt x="465" y="452"/>
                      <a:pt x="477" y="440"/>
                      <a:pt x="477" y="440"/>
                    </a:cubicBezTo>
                    <a:cubicBezTo>
                      <a:pt x="489" y="440"/>
                      <a:pt x="501" y="440"/>
                      <a:pt x="501" y="428"/>
                    </a:cubicBezTo>
                    <a:close/>
                    <a:moveTo>
                      <a:pt x="543" y="0"/>
                    </a:moveTo>
                    <a:cubicBezTo>
                      <a:pt x="493" y="0"/>
                      <a:pt x="442" y="7"/>
                      <a:pt x="393" y="23"/>
                    </a:cubicBezTo>
                    <a:cubicBezTo>
                      <a:pt x="155" y="71"/>
                      <a:pt x="1" y="309"/>
                      <a:pt x="24" y="547"/>
                    </a:cubicBezTo>
                    <a:cubicBezTo>
                      <a:pt x="36" y="678"/>
                      <a:pt x="84" y="785"/>
                      <a:pt x="167" y="892"/>
                    </a:cubicBezTo>
                    <a:cubicBezTo>
                      <a:pt x="179" y="904"/>
                      <a:pt x="191" y="928"/>
                      <a:pt x="203" y="940"/>
                    </a:cubicBezTo>
                    <a:cubicBezTo>
                      <a:pt x="262" y="987"/>
                      <a:pt x="322" y="1023"/>
                      <a:pt x="393" y="1035"/>
                    </a:cubicBezTo>
                    <a:cubicBezTo>
                      <a:pt x="453" y="1059"/>
                      <a:pt x="512" y="1059"/>
                      <a:pt x="572" y="1059"/>
                    </a:cubicBezTo>
                    <a:cubicBezTo>
                      <a:pt x="643" y="1047"/>
                      <a:pt x="715" y="1035"/>
                      <a:pt x="786" y="999"/>
                    </a:cubicBezTo>
                    <a:cubicBezTo>
                      <a:pt x="834" y="975"/>
                      <a:pt x="882" y="940"/>
                      <a:pt x="929" y="904"/>
                    </a:cubicBezTo>
                    <a:cubicBezTo>
                      <a:pt x="1013" y="833"/>
                      <a:pt x="1072" y="725"/>
                      <a:pt x="1096" y="618"/>
                    </a:cubicBezTo>
                    <a:cubicBezTo>
                      <a:pt x="1108" y="487"/>
                      <a:pt x="1096" y="356"/>
                      <a:pt x="1013" y="249"/>
                    </a:cubicBezTo>
                    <a:cubicBezTo>
                      <a:pt x="977" y="190"/>
                      <a:pt x="929" y="142"/>
                      <a:pt x="870" y="94"/>
                    </a:cubicBezTo>
                    <a:cubicBezTo>
                      <a:pt x="822" y="71"/>
                      <a:pt x="774" y="47"/>
                      <a:pt x="715" y="23"/>
                    </a:cubicBezTo>
                    <a:cubicBezTo>
                      <a:pt x="663" y="10"/>
                      <a:pt x="603" y="0"/>
                      <a:pt x="54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3" name="Google Shape;753;p14"/>
              <p:cNvSpPr/>
              <p:nvPr/>
            </p:nvSpPr>
            <p:spPr>
              <a:xfrm flipH="1">
                <a:off x="8549860" y="286775"/>
                <a:ext cx="155646" cy="148760"/>
              </a:xfrm>
              <a:custGeom>
                <a:avLst/>
                <a:gdLst/>
                <a:ahLst/>
                <a:cxnLst/>
                <a:rect l="l" t="t" r="r" b="b"/>
                <a:pathLst>
                  <a:path w="1108" h="1059" extrusionOk="0">
                    <a:moveTo>
                      <a:pt x="501" y="428"/>
                    </a:moveTo>
                    <a:cubicBezTo>
                      <a:pt x="512" y="428"/>
                      <a:pt x="524" y="428"/>
                      <a:pt x="548" y="440"/>
                    </a:cubicBezTo>
                    <a:cubicBezTo>
                      <a:pt x="560" y="440"/>
                      <a:pt x="572" y="440"/>
                      <a:pt x="596" y="452"/>
                    </a:cubicBezTo>
                    <a:cubicBezTo>
                      <a:pt x="608" y="452"/>
                      <a:pt x="620" y="463"/>
                      <a:pt x="632" y="463"/>
                    </a:cubicBezTo>
                    <a:cubicBezTo>
                      <a:pt x="632" y="475"/>
                      <a:pt x="643" y="475"/>
                      <a:pt x="643" y="487"/>
                    </a:cubicBezTo>
                    <a:cubicBezTo>
                      <a:pt x="643" y="487"/>
                      <a:pt x="655" y="487"/>
                      <a:pt x="655" y="499"/>
                    </a:cubicBezTo>
                    <a:lnTo>
                      <a:pt x="655" y="523"/>
                    </a:lnTo>
                    <a:cubicBezTo>
                      <a:pt x="655" y="523"/>
                      <a:pt x="655" y="523"/>
                      <a:pt x="655" y="535"/>
                    </a:cubicBezTo>
                    <a:lnTo>
                      <a:pt x="643" y="535"/>
                    </a:lnTo>
                    <a:cubicBezTo>
                      <a:pt x="643" y="535"/>
                      <a:pt x="632" y="523"/>
                      <a:pt x="620" y="511"/>
                    </a:cubicBezTo>
                    <a:cubicBezTo>
                      <a:pt x="596" y="487"/>
                      <a:pt x="572" y="475"/>
                      <a:pt x="536" y="475"/>
                    </a:cubicBezTo>
                    <a:cubicBezTo>
                      <a:pt x="532" y="471"/>
                      <a:pt x="527" y="470"/>
                      <a:pt x="521" y="470"/>
                    </a:cubicBezTo>
                    <a:cubicBezTo>
                      <a:pt x="510" y="470"/>
                      <a:pt x="497" y="475"/>
                      <a:pt x="489" y="475"/>
                    </a:cubicBezTo>
                    <a:lnTo>
                      <a:pt x="441" y="475"/>
                    </a:lnTo>
                    <a:cubicBezTo>
                      <a:pt x="441" y="463"/>
                      <a:pt x="441" y="463"/>
                      <a:pt x="453" y="463"/>
                    </a:cubicBezTo>
                    <a:lnTo>
                      <a:pt x="465" y="452"/>
                    </a:lnTo>
                    <a:cubicBezTo>
                      <a:pt x="465" y="452"/>
                      <a:pt x="477" y="440"/>
                      <a:pt x="477" y="440"/>
                    </a:cubicBezTo>
                    <a:cubicBezTo>
                      <a:pt x="489" y="440"/>
                      <a:pt x="501" y="440"/>
                      <a:pt x="501" y="428"/>
                    </a:cubicBezTo>
                    <a:close/>
                    <a:moveTo>
                      <a:pt x="543" y="0"/>
                    </a:moveTo>
                    <a:cubicBezTo>
                      <a:pt x="493" y="0"/>
                      <a:pt x="442" y="7"/>
                      <a:pt x="393" y="23"/>
                    </a:cubicBezTo>
                    <a:cubicBezTo>
                      <a:pt x="155" y="71"/>
                      <a:pt x="1" y="309"/>
                      <a:pt x="24" y="547"/>
                    </a:cubicBezTo>
                    <a:cubicBezTo>
                      <a:pt x="36" y="678"/>
                      <a:pt x="84" y="785"/>
                      <a:pt x="167" y="892"/>
                    </a:cubicBezTo>
                    <a:cubicBezTo>
                      <a:pt x="179" y="904"/>
                      <a:pt x="191" y="928"/>
                      <a:pt x="203" y="940"/>
                    </a:cubicBezTo>
                    <a:cubicBezTo>
                      <a:pt x="262" y="987"/>
                      <a:pt x="322" y="1023"/>
                      <a:pt x="393" y="1035"/>
                    </a:cubicBezTo>
                    <a:cubicBezTo>
                      <a:pt x="453" y="1059"/>
                      <a:pt x="512" y="1059"/>
                      <a:pt x="572" y="1059"/>
                    </a:cubicBezTo>
                    <a:cubicBezTo>
                      <a:pt x="643" y="1047"/>
                      <a:pt x="715" y="1035"/>
                      <a:pt x="786" y="999"/>
                    </a:cubicBezTo>
                    <a:cubicBezTo>
                      <a:pt x="834" y="975"/>
                      <a:pt x="882" y="940"/>
                      <a:pt x="929" y="904"/>
                    </a:cubicBezTo>
                    <a:cubicBezTo>
                      <a:pt x="1013" y="833"/>
                      <a:pt x="1072" y="725"/>
                      <a:pt x="1096" y="618"/>
                    </a:cubicBezTo>
                    <a:cubicBezTo>
                      <a:pt x="1108" y="487"/>
                      <a:pt x="1096" y="356"/>
                      <a:pt x="1013" y="249"/>
                    </a:cubicBezTo>
                    <a:cubicBezTo>
                      <a:pt x="977" y="190"/>
                      <a:pt x="929" y="142"/>
                      <a:pt x="870" y="94"/>
                    </a:cubicBezTo>
                    <a:cubicBezTo>
                      <a:pt x="822" y="71"/>
                      <a:pt x="774" y="47"/>
                      <a:pt x="715" y="23"/>
                    </a:cubicBezTo>
                    <a:cubicBezTo>
                      <a:pt x="663" y="10"/>
                      <a:pt x="603" y="0"/>
                      <a:pt x="54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4" name="Google Shape;754;p14"/>
              <p:cNvSpPr/>
              <p:nvPr/>
            </p:nvSpPr>
            <p:spPr>
              <a:xfrm flipH="1">
                <a:off x="8864873" y="496740"/>
                <a:ext cx="89518" cy="85551"/>
              </a:xfrm>
              <a:custGeom>
                <a:avLst/>
                <a:gdLst/>
                <a:ahLst/>
                <a:cxnLst/>
                <a:rect l="l" t="t" r="r" b="b"/>
                <a:pathLst>
                  <a:path w="1108" h="1059" extrusionOk="0">
                    <a:moveTo>
                      <a:pt x="501" y="428"/>
                    </a:moveTo>
                    <a:cubicBezTo>
                      <a:pt x="512" y="428"/>
                      <a:pt x="524" y="428"/>
                      <a:pt x="548" y="440"/>
                    </a:cubicBezTo>
                    <a:cubicBezTo>
                      <a:pt x="560" y="440"/>
                      <a:pt x="572" y="440"/>
                      <a:pt x="596" y="452"/>
                    </a:cubicBezTo>
                    <a:cubicBezTo>
                      <a:pt x="608" y="452"/>
                      <a:pt x="620" y="463"/>
                      <a:pt x="632" y="463"/>
                    </a:cubicBezTo>
                    <a:cubicBezTo>
                      <a:pt x="632" y="475"/>
                      <a:pt x="643" y="475"/>
                      <a:pt x="643" y="487"/>
                    </a:cubicBezTo>
                    <a:cubicBezTo>
                      <a:pt x="643" y="487"/>
                      <a:pt x="655" y="487"/>
                      <a:pt x="655" y="499"/>
                    </a:cubicBezTo>
                    <a:lnTo>
                      <a:pt x="655" y="523"/>
                    </a:lnTo>
                    <a:cubicBezTo>
                      <a:pt x="655" y="523"/>
                      <a:pt x="655" y="523"/>
                      <a:pt x="655" y="535"/>
                    </a:cubicBezTo>
                    <a:lnTo>
                      <a:pt x="643" y="535"/>
                    </a:lnTo>
                    <a:cubicBezTo>
                      <a:pt x="643" y="535"/>
                      <a:pt x="632" y="523"/>
                      <a:pt x="620" y="511"/>
                    </a:cubicBezTo>
                    <a:cubicBezTo>
                      <a:pt x="596" y="487"/>
                      <a:pt x="572" y="475"/>
                      <a:pt x="536" y="475"/>
                    </a:cubicBezTo>
                    <a:cubicBezTo>
                      <a:pt x="532" y="471"/>
                      <a:pt x="527" y="470"/>
                      <a:pt x="521" y="470"/>
                    </a:cubicBezTo>
                    <a:cubicBezTo>
                      <a:pt x="510" y="470"/>
                      <a:pt x="497" y="475"/>
                      <a:pt x="489" y="475"/>
                    </a:cubicBezTo>
                    <a:lnTo>
                      <a:pt x="441" y="475"/>
                    </a:lnTo>
                    <a:cubicBezTo>
                      <a:pt x="441" y="463"/>
                      <a:pt x="441" y="463"/>
                      <a:pt x="453" y="463"/>
                    </a:cubicBezTo>
                    <a:lnTo>
                      <a:pt x="465" y="452"/>
                    </a:lnTo>
                    <a:cubicBezTo>
                      <a:pt x="465" y="452"/>
                      <a:pt x="477" y="440"/>
                      <a:pt x="477" y="440"/>
                    </a:cubicBezTo>
                    <a:cubicBezTo>
                      <a:pt x="489" y="440"/>
                      <a:pt x="501" y="440"/>
                      <a:pt x="501" y="428"/>
                    </a:cubicBezTo>
                    <a:close/>
                    <a:moveTo>
                      <a:pt x="543" y="0"/>
                    </a:moveTo>
                    <a:cubicBezTo>
                      <a:pt x="493" y="0"/>
                      <a:pt x="442" y="7"/>
                      <a:pt x="393" y="23"/>
                    </a:cubicBezTo>
                    <a:cubicBezTo>
                      <a:pt x="155" y="71"/>
                      <a:pt x="1" y="309"/>
                      <a:pt x="24" y="547"/>
                    </a:cubicBezTo>
                    <a:cubicBezTo>
                      <a:pt x="36" y="678"/>
                      <a:pt x="84" y="785"/>
                      <a:pt x="167" y="892"/>
                    </a:cubicBezTo>
                    <a:cubicBezTo>
                      <a:pt x="179" y="904"/>
                      <a:pt x="191" y="928"/>
                      <a:pt x="203" y="940"/>
                    </a:cubicBezTo>
                    <a:cubicBezTo>
                      <a:pt x="262" y="987"/>
                      <a:pt x="322" y="1023"/>
                      <a:pt x="393" y="1035"/>
                    </a:cubicBezTo>
                    <a:cubicBezTo>
                      <a:pt x="453" y="1059"/>
                      <a:pt x="512" y="1059"/>
                      <a:pt x="572" y="1059"/>
                    </a:cubicBezTo>
                    <a:cubicBezTo>
                      <a:pt x="643" y="1047"/>
                      <a:pt x="715" y="1035"/>
                      <a:pt x="786" y="999"/>
                    </a:cubicBezTo>
                    <a:cubicBezTo>
                      <a:pt x="834" y="975"/>
                      <a:pt x="882" y="940"/>
                      <a:pt x="929" y="904"/>
                    </a:cubicBezTo>
                    <a:cubicBezTo>
                      <a:pt x="1013" y="833"/>
                      <a:pt x="1072" y="725"/>
                      <a:pt x="1096" y="618"/>
                    </a:cubicBezTo>
                    <a:cubicBezTo>
                      <a:pt x="1108" y="487"/>
                      <a:pt x="1096" y="356"/>
                      <a:pt x="1013" y="249"/>
                    </a:cubicBezTo>
                    <a:cubicBezTo>
                      <a:pt x="977" y="190"/>
                      <a:pt x="929" y="142"/>
                      <a:pt x="870" y="94"/>
                    </a:cubicBezTo>
                    <a:cubicBezTo>
                      <a:pt x="822" y="71"/>
                      <a:pt x="774" y="47"/>
                      <a:pt x="715" y="23"/>
                    </a:cubicBezTo>
                    <a:cubicBezTo>
                      <a:pt x="663" y="10"/>
                      <a:pt x="603" y="0"/>
                      <a:pt x="54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5" name="Google Shape;755;p14"/>
              <p:cNvSpPr/>
              <p:nvPr/>
            </p:nvSpPr>
            <p:spPr>
              <a:xfrm flipH="1">
                <a:off x="8445260" y="3504600"/>
                <a:ext cx="155646" cy="148760"/>
              </a:xfrm>
              <a:custGeom>
                <a:avLst/>
                <a:gdLst/>
                <a:ahLst/>
                <a:cxnLst/>
                <a:rect l="l" t="t" r="r" b="b"/>
                <a:pathLst>
                  <a:path w="1108" h="1059" extrusionOk="0">
                    <a:moveTo>
                      <a:pt x="501" y="428"/>
                    </a:moveTo>
                    <a:cubicBezTo>
                      <a:pt x="512" y="428"/>
                      <a:pt x="524" y="428"/>
                      <a:pt x="548" y="440"/>
                    </a:cubicBezTo>
                    <a:cubicBezTo>
                      <a:pt x="560" y="440"/>
                      <a:pt x="572" y="440"/>
                      <a:pt x="596" y="452"/>
                    </a:cubicBezTo>
                    <a:cubicBezTo>
                      <a:pt x="608" y="452"/>
                      <a:pt x="620" y="463"/>
                      <a:pt x="632" y="463"/>
                    </a:cubicBezTo>
                    <a:cubicBezTo>
                      <a:pt x="632" y="475"/>
                      <a:pt x="643" y="475"/>
                      <a:pt x="643" y="487"/>
                    </a:cubicBezTo>
                    <a:cubicBezTo>
                      <a:pt x="643" y="487"/>
                      <a:pt x="655" y="487"/>
                      <a:pt x="655" y="499"/>
                    </a:cubicBezTo>
                    <a:lnTo>
                      <a:pt x="655" y="523"/>
                    </a:lnTo>
                    <a:cubicBezTo>
                      <a:pt x="655" y="523"/>
                      <a:pt x="655" y="523"/>
                      <a:pt x="655" y="535"/>
                    </a:cubicBezTo>
                    <a:lnTo>
                      <a:pt x="643" y="535"/>
                    </a:lnTo>
                    <a:cubicBezTo>
                      <a:pt x="643" y="535"/>
                      <a:pt x="632" y="523"/>
                      <a:pt x="620" y="511"/>
                    </a:cubicBezTo>
                    <a:cubicBezTo>
                      <a:pt x="596" y="487"/>
                      <a:pt x="572" y="475"/>
                      <a:pt x="536" y="475"/>
                    </a:cubicBezTo>
                    <a:cubicBezTo>
                      <a:pt x="532" y="471"/>
                      <a:pt x="527" y="470"/>
                      <a:pt x="521" y="470"/>
                    </a:cubicBezTo>
                    <a:cubicBezTo>
                      <a:pt x="510" y="470"/>
                      <a:pt x="497" y="475"/>
                      <a:pt x="489" y="475"/>
                    </a:cubicBezTo>
                    <a:lnTo>
                      <a:pt x="441" y="475"/>
                    </a:lnTo>
                    <a:cubicBezTo>
                      <a:pt x="441" y="463"/>
                      <a:pt x="441" y="463"/>
                      <a:pt x="453" y="463"/>
                    </a:cubicBezTo>
                    <a:lnTo>
                      <a:pt x="465" y="452"/>
                    </a:lnTo>
                    <a:cubicBezTo>
                      <a:pt x="465" y="452"/>
                      <a:pt x="477" y="440"/>
                      <a:pt x="477" y="440"/>
                    </a:cubicBezTo>
                    <a:cubicBezTo>
                      <a:pt x="489" y="440"/>
                      <a:pt x="501" y="440"/>
                      <a:pt x="501" y="428"/>
                    </a:cubicBezTo>
                    <a:close/>
                    <a:moveTo>
                      <a:pt x="543" y="0"/>
                    </a:moveTo>
                    <a:cubicBezTo>
                      <a:pt x="493" y="0"/>
                      <a:pt x="442" y="7"/>
                      <a:pt x="393" y="23"/>
                    </a:cubicBezTo>
                    <a:cubicBezTo>
                      <a:pt x="155" y="71"/>
                      <a:pt x="1" y="309"/>
                      <a:pt x="24" y="547"/>
                    </a:cubicBezTo>
                    <a:cubicBezTo>
                      <a:pt x="36" y="678"/>
                      <a:pt x="84" y="785"/>
                      <a:pt x="167" y="892"/>
                    </a:cubicBezTo>
                    <a:cubicBezTo>
                      <a:pt x="179" y="904"/>
                      <a:pt x="191" y="928"/>
                      <a:pt x="203" y="940"/>
                    </a:cubicBezTo>
                    <a:cubicBezTo>
                      <a:pt x="262" y="987"/>
                      <a:pt x="322" y="1023"/>
                      <a:pt x="393" y="1035"/>
                    </a:cubicBezTo>
                    <a:cubicBezTo>
                      <a:pt x="453" y="1059"/>
                      <a:pt x="512" y="1059"/>
                      <a:pt x="572" y="1059"/>
                    </a:cubicBezTo>
                    <a:cubicBezTo>
                      <a:pt x="643" y="1047"/>
                      <a:pt x="715" y="1035"/>
                      <a:pt x="786" y="999"/>
                    </a:cubicBezTo>
                    <a:cubicBezTo>
                      <a:pt x="834" y="975"/>
                      <a:pt x="882" y="940"/>
                      <a:pt x="929" y="904"/>
                    </a:cubicBezTo>
                    <a:cubicBezTo>
                      <a:pt x="1013" y="833"/>
                      <a:pt x="1072" y="725"/>
                      <a:pt x="1096" y="618"/>
                    </a:cubicBezTo>
                    <a:cubicBezTo>
                      <a:pt x="1108" y="487"/>
                      <a:pt x="1096" y="356"/>
                      <a:pt x="1013" y="249"/>
                    </a:cubicBezTo>
                    <a:cubicBezTo>
                      <a:pt x="977" y="190"/>
                      <a:pt x="929" y="142"/>
                      <a:pt x="870" y="94"/>
                    </a:cubicBezTo>
                    <a:cubicBezTo>
                      <a:pt x="822" y="71"/>
                      <a:pt x="774" y="47"/>
                      <a:pt x="715" y="23"/>
                    </a:cubicBezTo>
                    <a:cubicBezTo>
                      <a:pt x="663" y="10"/>
                      <a:pt x="603" y="0"/>
                      <a:pt x="54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6" name="Google Shape;756;p14"/>
              <p:cNvSpPr/>
              <p:nvPr/>
            </p:nvSpPr>
            <p:spPr>
              <a:xfrm>
                <a:off x="1257737" y="347803"/>
                <a:ext cx="147218" cy="152272"/>
              </a:xfrm>
              <a:custGeom>
                <a:avLst/>
                <a:gdLst/>
                <a:ahLst/>
                <a:cxnLst/>
                <a:rect l="l" t="t" r="r" b="b"/>
                <a:pathLst>
                  <a:path w="1048" h="1084" extrusionOk="0">
                    <a:moveTo>
                      <a:pt x="498" y="0"/>
                    </a:moveTo>
                    <a:cubicBezTo>
                      <a:pt x="375" y="0"/>
                      <a:pt x="244" y="50"/>
                      <a:pt x="155" y="149"/>
                    </a:cubicBezTo>
                    <a:cubicBezTo>
                      <a:pt x="60" y="244"/>
                      <a:pt x="24" y="375"/>
                      <a:pt x="24" y="506"/>
                    </a:cubicBezTo>
                    <a:cubicBezTo>
                      <a:pt x="24" y="530"/>
                      <a:pt x="24" y="554"/>
                      <a:pt x="36" y="577"/>
                    </a:cubicBezTo>
                    <a:cubicBezTo>
                      <a:pt x="12" y="637"/>
                      <a:pt x="0" y="708"/>
                      <a:pt x="24" y="780"/>
                    </a:cubicBezTo>
                    <a:cubicBezTo>
                      <a:pt x="60" y="875"/>
                      <a:pt x="131" y="970"/>
                      <a:pt x="226" y="1018"/>
                    </a:cubicBezTo>
                    <a:cubicBezTo>
                      <a:pt x="304" y="1063"/>
                      <a:pt x="393" y="1084"/>
                      <a:pt x="484" y="1084"/>
                    </a:cubicBezTo>
                    <a:cubicBezTo>
                      <a:pt x="586" y="1084"/>
                      <a:pt x="691" y="1057"/>
                      <a:pt x="786" y="1006"/>
                    </a:cubicBezTo>
                    <a:cubicBezTo>
                      <a:pt x="929" y="923"/>
                      <a:pt x="1024" y="780"/>
                      <a:pt x="1036" y="601"/>
                    </a:cubicBezTo>
                    <a:cubicBezTo>
                      <a:pt x="1048" y="458"/>
                      <a:pt x="976" y="316"/>
                      <a:pt x="893" y="208"/>
                    </a:cubicBezTo>
                    <a:cubicBezTo>
                      <a:pt x="822" y="113"/>
                      <a:pt x="702" y="30"/>
                      <a:pt x="572" y="6"/>
                    </a:cubicBezTo>
                    <a:cubicBezTo>
                      <a:pt x="548" y="2"/>
                      <a:pt x="523" y="0"/>
                      <a:pt x="4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57" name="Google Shape;757;p14"/>
          <p:cNvGrpSpPr/>
          <p:nvPr/>
        </p:nvGrpSpPr>
        <p:grpSpPr>
          <a:xfrm>
            <a:off x="179093" y="4388915"/>
            <a:ext cx="8733977" cy="652637"/>
            <a:chOff x="179093" y="4388915"/>
            <a:chExt cx="8733977" cy="652637"/>
          </a:xfrm>
        </p:grpSpPr>
        <p:sp>
          <p:nvSpPr>
            <p:cNvPr id="758" name="Google Shape;758;p14"/>
            <p:cNvSpPr/>
            <p:nvPr/>
          </p:nvSpPr>
          <p:spPr>
            <a:xfrm flipH="1">
              <a:off x="179093" y="4388915"/>
              <a:ext cx="384902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14"/>
            <p:cNvSpPr/>
            <p:nvPr/>
          </p:nvSpPr>
          <p:spPr>
            <a:xfrm>
              <a:off x="8528168" y="4692477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_AND_TWO_COLUMNS_1">
    <p:spTree>
      <p:nvGrpSpPr>
        <p:cNvPr id="1" name="Shape 1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2" name="Google Shape;1212;p23"/>
          <p:cNvGrpSpPr/>
          <p:nvPr/>
        </p:nvGrpSpPr>
        <p:grpSpPr>
          <a:xfrm>
            <a:off x="-1294384" y="-2175966"/>
            <a:ext cx="12617418" cy="6185608"/>
            <a:chOff x="-1294384" y="-2175966"/>
            <a:chExt cx="12617418" cy="6185608"/>
          </a:xfrm>
        </p:grpSpPr>
        <p:grpSp>
          <p:nvGrpSpPr>
            <p:cNvPr id="1213" name="Google Shape;1213;p23"/>
            <p:cNvGrpSpPr/>
            <p:nvPr/>
          </p:nvGrpSpPr>
          <p:grpSpPr>
            <a:xfrm rot="-1123673">
              <a:off x="-961698" y="-1843281"/>
              <a:ext cx="2481539" cy="2481539"/>
              <a:chOff x="2530475" y="1998650"/>
              <a:chExt cx="2100600" cy="2100600"/>
            </a:xfrm>
          </p:grpSpPr>
          <p:cxnSp>
            <p:nvCxnSpPr>
              <p:cNvPr id="1214" name="Google Shape;1214;p23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1215" name="Google Shape;1215;p23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1216" name="Google Shape;1216;p23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17" name="Google Shape;1217;p23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18" name="Google Shape;1218;p23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19" name="Google Shape;1219;p23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20" name="Google Shape;1220;p23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21" name="Google Shape;1221;p23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22" name="Google Shape;1222;p23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23" name="Google Shape;1223;p23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24" name="Google Shape;1224;p23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25" name="Google Shape;1225;p23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26" name="Google Shape;1226;p23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27" name="Google Shape;1227;p23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28" name="Google Shape;1228;p23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29" name="Google Shape;1229;p23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30" name="Google Shape;1230;p23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31" name="Google Shape;1231;p23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32" name="Google Shape;1232;p23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1233" name="Google Shape;1233;p23"/>
            <p:cNvGrpSpPr/>
            <p:nvPr/>
          </p:nvGrpSpPr>
          <p:grpSpPr>
            <a:xfrm rot="-641899">
              <a:off x="8632761" y="1319368"/>
              <a:ext cx="2481509" cy="2481509"/>
              <a:chOff x="2530475" y="1998650"/>
              <a:chExt cx="2100600" cy="2100600"/>
            </a:xfrm>
          </p:grpSpPr>
          <p:cxnSp>
            <p:nvCxnSpPr>
              <p:cNvPr id="1234" name="Google Shape;1234;p23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1235" name="Google Shape;1235;p23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1236" name="Google Shape;1236;p23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37" name="Google Shape;1237;p23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38" name="Google Shape;1238;p23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39" name="Google Shape;1239;p23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40" name="Google Shape;1240;p23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41" name="Google Shape;1241;p23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42" name="Google Shape;1242;p23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43" name="Google Shape;1243;p23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44" name="Google Shape;1244;p23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45" name="Google Shape;1245;p23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46" name="Google Shape;1246;p23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47" name="Google Shape;1247;p23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48" name="Google Shape;1248;p23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49" name="Google Shape;1249;p23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50" name="Google Shape;1250;p23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51" name="Google Shape;1251;p23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52" name="Google Shape;1252;p23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  <p:sp>
        <p:nvSpPr>
          <p:cNvPr id="1253" name="Google Shape;1253;p23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54" name="Google Shape;1254;p23"/>
          <p:cNvSpPr txBox="1">
            <a:spLocks noGrp="1"/>
          </p:cNvSpPr>
          <p:nvPr>
            <p:ph type="subTitle" idx="1"/>
          </p:nvPr>
        </p:nvSpPr>
        <p:spPr>
          <a:xfrm>
            <a:off x="713224" y="3216106"/>
            <a:ext cx="2640000" cy="109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5" name="Google Shape;1255;p23"/>
          <p:cNvSpPr txBox="1">
            <a:spLocks noGrp="1"/>
          </p:cNvSpPr>
          <p:nvPr>
            <p:ph type="subTitle" idx="2"/>
          </p:nvPr>
        </p:nvSpPr>
        <p:spPr>
          <a:xfrm>
            <a:off x="5790773" y="2288606"/>
            <a:ext cx="2640000" cy="109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6" name="Google Shape;1256;p23"/>
          <p:cNvSpPr txBox="1">
            <a:spLocks noGrp="1"/>
          </p:cNvSpPr>
          <p:nvPr>
            <p:ph type="subTitle" idx="3"/>
          </p:nvPr>
        </p:nvSpPr>
        <p:spPr>
          <a:xfrm>
            <a:off x="5790773" y="1972925"/>
            <a:ext cx="2640000" cy="4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257" name="Google Shape;1257;p23"/>
          <p:cNvSpPr txBox="1">
            <a:spLocks noGrp="1"/>
          </p:cNvSpPr>
          <p:nvPr>
            <p:ph type="subTitle" idx="4"/>
          </p:nvPr>
        </p:nvSpPr>
        <p:spPr>
          <a:xfrm>
            <a:off x="713227" y="2900425"/>
            <a:ext cx="2640000" cy="4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1258" name="Google Shape;1258;p23"/>
          <p:cNvGrpSpPr/>
          <p:nvPr/>
        </p:nvGrpSpPr>
        <p:grpSpPr>
          <a:xfrm>
            <a:off x="221862" y="124009"/>
            <a:ext cx="8735155" cy="4895482"/>
            <a:chOff x="221862" y="124009"/>
            <a:chExt cx="8735155" cy="4895482"/>
          </a:xfrm>
        </p:grpSpPr>
        <p:sp>
          <p:nvSpPr>
            <p:cNvPr id="1259" name="Google Shape;1259;p23"/>
            <p:cNvSpPr/>
            <p:nvPr/>
          </p:nvSpPr>
          <p:spPr>
            <a:xfrm>
              <a:off x="470746" y="181221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23"/>
            <p:cNvSpPr/>
            <p:nvPr/>
          </p:nvSpPr>
          <p:spPr>
            <a:xfrm>
              <a:off x="221862" y="391186"/>
              <a:ext cx="89518" cy="85551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23"/>
            <p:cNvSpPr/>
            <p:nvPr/>
          </p:nvSpPr>
          <p:spPr>
            <a:xfrm>
              <a:off x="8801371" y="4682721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23"/>
            <p:cNvSpPr/>
            <p:nvPr/>
          </p:nvSpPr>
          <p:spPr>
            <a:xfrm>
              <a:off x="8633972" y="4933943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23"/>
            <p:cNvSpPr/>
            <p:nvPr/>
          </p:nvSpPr>
          <p:spPr>
            <a:xfrm rot="10800000">
              <a:off x="8587153" y="124009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23"/>
            <p:cNvSpPr/>
            <p:nvPr/>
          </p:nvSpPr>
          <p:spPr>
            <a:xfrm rot="10800000">
              <a:off x="8526742" y="1025039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23"/>
            <p:cNvSpPr/>
            <p:nvPr/>
          </p:nvSpPr>
          <p:spPr>
            <a:xfrm rot="10800000">
              <a:off x="8402746" y="4655821"/>
              <a:ext cx="195850" cy="202551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23"/>
            <p:cNvSpPr/>
            <p:nvPr/>
          </p:nvSpPr>
          <p:spPr>
            <a:xfrm>
              <a:off x="416221" y="4300796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7" name="Google Shape;1267;p23"/>
          <p:cNvGrpSpPr/>
          <p:nvPr/>
        </p:nvGrpSpPr>
        <p:grpSpPr>
          <a:xfrm>
            <a:off x="186983" y="675958"/>
            <a:ext cx="8763439" cy="4336240"/>
            <a:chOff x="186983" y="675958"/>
            <a:chExt cx="8763439" cy="4336240"/>
          </a:xfrm>
        </p:grpSpPr>
        <p:sp>
          <p:nvSpPr>
            <p:cNvPr id="1268" name="Google Shape;1268;p23"/>
            <p:cNvSpPr/>
            <p:nvPr/>
          </p:nvSpPr>
          <p:spPr>
            <a:xfrm rot="10800000">
              <a:off x="8565521" y="675958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23"/>
            <p:cNvSpPr/>
            <p:nvPr/>
          </p:nvSpPr>
          <p:spPr>
            <a:xfrm flipH="1">
              <a:off x="186983" y="4663124"/>
              <a:ext cx="384902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_AND_TWO_COLUMNS_1_1">
    <p:spTree>
      <p:nvGrpSpPr>
        <p:cNvPr id="1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4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72" name="Google Shape;1272;p24"/>
          <p:cNvSpPr txBox="1">
            <a:spLocks noGrp="1"/>
          </p:cNvSpPr>
          <p:nvPr>
            <p:ph type="subTitle" idx="1"/>
          </p:nvPr>
        </p:nvSpPr>
        <p:spPr>
          <a:xfrm>
            <a:off x="4663975" y="1759275"/>
            <a:ext cx="3766800" cy="16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3" name="Google Shape;1273;p24"/>
          <p:cNvSpPr txBox="1">
            <a:spLocks noGrp="1"/>
          </p:cNvSpPr>
          <p:nvPr>
            <p:ph type="subTitle" idx="2"/>
          </p:nvPr>
        </p:nvSpPr>
        <p:spPr>
          <a:xfrm>
            <a:off x="720000" y="1759275"/>
            <a:ext cx="3766800" cy="16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274" name="Google Shape;1274;p24"/>
          <p:cNvGrpSpPr/>
          <p:nvPr/>
        </p:nvGrpSpPr>
        <p:grpSpPr>
          <a:xfrm>
            <a:off x="-155650" y="-1567724"/>
            <a:ext cx="11215933" cy="8228339"/>
            <a:chOff x="-155650" y="-1567724"/>
            <a:chExt cx="11215933" cy="8228339"/>
          </a:xfrm>
        </p:grpSpPr>
        <p:sp>
          <p:nvSpPr>
            <p:cNvPr id="1275" name="Google Shape;1275;p24"/>
            <p:cNvSpPr/>
            <p:nvPr/>
          </p:nvSpPr>
          <p:spPr>
            <a:xfrm>
              <a:off x="-155650" y="-63575"/>
              <a:ext cx="7227475" cy="1244325"/>
            </a:xfrm>
            <a:custGeom>
              <a:avLst/>
              <a:gdLst/>
              <a:ahLst/>
              <a:cxnLst/>
              <a:rect l="l" t="t" r="r" b="b"/>
              <a:pathLst>
                <a:path w="289099" h="49773" extrusionOk="0">
                  <a:moveTo>
                    <a:pt x="289099" y="0"/>
                  </a:moveTo>
                  <a:cubicBezTo>
                    <a:pt x="286302" y="2098"/>
                    <a:pt x="285952" y="10743"/>
                    <a:pt x="272317" y="12586"/>
                  </a:cubicBezTo>
                  <a:cubicBezTo>
                    <a:pt x="258682" y="14430"/>
                    <a:pt x="224643" y="10203"/>
                    <a:pt x="207289" y="11061"/>
                  </a:cubicBezTo>
                  <a:cubicBezTo>
                    <a:pt x="189936" y="11919"/>
                    <a:pt x="184628" y="18307"/>
                    <a:pt x="168196" y="17735"/>
                  </a:cubicBezTo>
                  <a:cubicBezTo>
                    <a:pt x="151764" y="17163"/>
                    <a:pt x="130183" y="7946"/>
                    <a:pt x="108698" y="7628"/>
                  </a:cubicBezTo>
                  <a:cubicBezTo>
                    <a:pt x="87213" y="7310"/>
                    <a:pt x="54127" y="9916"/>
                    <a:pt x="39284" y="15828"/>
                  </a:cubicBezTo>
                  <a:cubicBezTo>
                    <a:pt x="24441" y="21740"/>
                    <a:pt x="26189" y="37441"/>
                    <a:pt x="19642" y="43098"/>
                  </a:cubicBezTo>
                  <a:cubicBezTo>
                    <a:pt x="13095" y="48756"/>
                    <a:pt x="3274" y="48661"/>
                    <a:pt x="0" y="49773"/>
                  </a:cubicBezTo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1276" name="Google Shape;1276;p24"/>
            <p:cNvGrpSpPr/>
            <p:nvPr/>
          </p:nvGrpSpPr>
          <p:grpSpPr>
            <a:xfrm>
              <a:off x="6655181" y="-1567724"/>
              <a:ext cx="4405102" cy="8228339"/>
              <a:chOff x="6655181" y="-1567724"/>
              <a:chExt cx="4405102" cy="8228339"/>
            </a:xfrm>
          </p:grpSpPr>
          <p:grpSp>
            <p:nvGrpSpPr>
              <p:cNvPr id="1277" name="Google Shape;1277;p24"/>
              <p:cNvGrpSpPr/>
              <p:nvPr/>
            </p:nvGrpSpPr>
            <p:grpSpPr>
              <a:xfrm rot="-1192522">
                <a:off x="8231024" y="-1219826"/>
                <a:ext cx="2481360" cy="2481360"/>
                <a:chOff x="2530475" y="1998650"/>
                <a:chExt cx="2100600" cy="2100600"/>
              </a:xfrm>
            </p:grpSpPr>
            <p:cxnSp>
              <p:nvCxnSpPr>
                <p:cNvPr id="1278" name="Google Shape;1278;p24"/>
                <p:cNvCxnSpPr/>
                <p:nvPr/>
              </p:nvCxnSpPr>
              <p:spPr>
                <a:xfrm>
                  <a:off x="2530475" y="2115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grpSp>
              <p:nvGrpSpPr>
                <p:cNvPr id="1279" name="Google Shape;1279;p24"/>
                <p:cNvGrpSpPr/>
                <p:nvPr/>
              </p:nvGrpSpPr>
              <p:grpSpPr>
                <a:xfrm>
                  <a:off x="2530475" y="1998650"/>
                  <a:ext cx="2100600" cy="2100600"/>
                  <a:chOff x="2530475" y="1998650"/>
                  <a:chExt cx="2100600" cy="2100600"/>
                </a:xfrm>
              </p:grpSpPr>
              <p:cxnSp>
                <p:nvCxnSpPr>
                  <p:cNvPr id="1280" name="Google Shape;1280;p24"/>
                  <p:cNvCxnSpPr/>
                  <p:nvPr/>
                </p:nvCxnSpPr>
                <p:spPr>
                  <a:xfrm>
                    <a:off x="2530475" y="39825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281" name="Google Shape;1281;p24"/>
                  <p:cNvCxnSpPr/>
                  <p:nvPr/>
                </p:nvCxnSpPr>
                <p:spPr>
                  <a:xfrm>
                    <a:off x="2530475" y="37491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282" name="Google Shape;1282;p24"/>
                  <p:cNvCxnSpPr/>
                  <p:nvPr/>
                </p:nvCxnSpPr>
                <p:spPr>
                  <a:xfrm>
                    <a:off x="2530475" y="35157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283" name="Google Shape;1283;p24"/>
                  <p:cNvCxnSpPr/>
                  <p:nvPr/>
                </p:nvCxnSpPr>
                <p:spPr>
                  <a:xfrm>
                    <a:off x="2530475" y="32823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284" name="Google Shape;1284;p24"/>
                  <p:cNvCxnSpPr/>
                  <p:nvPr/>
                </p:nvCxnSpPr>
                <p:spPr>
                  <a:xfrm>
                    <a:off x="2530475" y="30489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285" name="Google Shape;1285;p24"/>
                  <p:cNvCxnSpPr/>
                  <p:nvPr/>
                </p:nvCxnSpPr>
                <p:spPr>
                  <a:xfrm>
                    <a:off x="2530475" y="28155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286" name="Google Shape;1286;p24"/>
                  <p:cNvCxnSpPr/>
                  <p:nvPr/>
                </p:nvCxnSpPr>
                <p:spPr>
                  <a:xfrm>
                    <a:off x="2530475" y="25821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287" name="Google Shape;1287;p24"/>
                  <p:cNvCxnSpPr/>
                  <p:nvPr/>
                </p:nvCxnSpPr>
                <p:spPr>
                  <a:xfrm>
                    <a:off x="2530475" y="23487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288" name="Google Shape;1288;p24"/>
                  <p:cNvCxnSpPr/>
                  <p:nvPr/>
                </p:nvCxnSpPr>
                <p:spPr>
                  <a:xfrm>
                    <a:off x="26471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289" name="Google Shape;1289;p24"/>
                  <p:cNvCxnSpPr/>
                  <p:nvPr/>
                </p:nvCxnSpPr>
                <p:spPr>
                  <a:xfrm>
                    <a:off x="45143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290" name="Google Shape;1290;p24"/>
                  <p:cNvCxnSpPr/>
                  <p:nvPr/>
                </p:nvCxnSpPr>
                <p:spPr>
                  <a:xfrm>
                    <a:off x="42809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291" name="Google Shape;1291;p24"/>
                  <p:cNvCxnSpPr/>
                  <p:nvPr/>
                </p:nvCxnSpPr>
                <p:spPr>
                  <a:xfrm>
                    <a:off x="40475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292" name="Google Shape;1292;p24"/>
                  <p:cNvCxnSpPr/>
                  <p:nvPr/>
                </p:nvCxnSpPr>
                <p:spPr>
                  <a:xfrm>
                    <a:off x="38141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293" name="Google Shape;1293;p24"/>
                  <p:cNvCxnSpPr/>
                  <p:nvPr/>
                </p:nvCxnSpPr>
                <p:spPr>
                  <a:xfrm>
                    <a:off x="35807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294" name="Google Shape;1294;p24"/>
                  <p:cNvCxnSpPr/>
                  <p:nvPr/>
                </p:nvCxnSpPr>
                <p:spPr>
                  <a:xfrm>
                    <a:off x="33473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295" name="Google Shape;1295;p24"/>
                  <p:cNvCxnSpPr/>
                  <p:nvPr/>
                </p:nvCxnSpPr>
                <p:spPr>
                  <a:xfrm>
                    <a:off x="31139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296" name="Google Shape;1296;p24"/>
                  <p:cNvCxnSpPr/>
                  <p:nvPr/>
                </p:nvCxnSpPr>
                <p:spPr>
                  <a:xfrm>
                    <a:off x="28805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  <p:grpSp>
            <p:nvGrpSpPr>
              <p:cNvPr id="1297" name="Google Shape;1297;p24"/>
              <p:cNvGrpSpPr/>
              <p:nvPr/>
            </p:nvGrpSpPr>
            <p:grpSpPr>
              <a:xfrm rot="-641899">
                <a:off x="6863946" y="3970341"/>
                <a:ext cx="2481509" cy="2481509"/>
                <a:chOff x="2530475" y="1998650"/>
                <a:chExt cx="2100600" cy="2100600"/>
              </a:xfrm>
            </p:grpSpPr>
            <p:cxnSp>
              <p:nvCxnSpPr>
                <p:cNvPr id="1298" name="Google Shape;1298;p24"/>
                <p:cNvCxnSpPr/>
                <p:nvPr/>
              </p:nvCxnSpPr>
              <p:spPr>
                <a:xfrm>
                  <a:off x="2530475" y="2115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grpSp>
              <p:nvGrpSpPr>
                <p:cNvPr id="1299" name="Google Shape;1299;p24"/>
                <p:cNvGrpSpPr/>
                <p:nvPr/>
              </p:nvGrpSpPr>
              <p:grpSpPr>
                <a:xfrm>
                  <a:off x="2530475" y="1998650"/>
                  <a:ext cx="2100600" cy="2100600"/>
                  <a:chOff x="2530475" y="1998650"/>
                  <a:chExt cx="2100600" cy="2100600"/>
                </a:xfrm>
              </p:grpSpPr>
              <p:cxnSp>
                <p:nvCxnSpPr>
                  <p:cNvPr id="1300" name="Google Shape;1300;p24"/>
                  <p:cNvCxnSpPr/>
                  <p:nvPr/>
                </p:nvCxnSpPr>
                <p:spPr>
                  <a:xfrm>
                    <a:off x="2530475" y="39825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01" name="Google Shape;1301;p24"/>
                  <p:cNvCxnSpPr/>
                  <p:nvPr/>
                </p:nvCxnSpPr>
                <p:spPr>
                  <a:xfrm>
                    <a:off x="2530475" y="37491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02" name="Google Shape;1302;p24"/>
                  <p:cNvCxnSpPr/>
                  <p:nvPr/>
                </p:nvCxnSpPr>
                <p:spPr>
                  <a:xfrm>
                    <a:off x="2530475" y="35157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03" name="Google Shape;1303;p24"/>
                  <p:cNvCxnSpPr/>
                  <p:nvPr/>
                </p:nvCxnSpPr>
                <p:spPr>
                  <a:xfrm>
                    <a:off x="2530475" y="32823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04" name="Google Shape;1304;p24"/>
                  <p:cNvCxnSpPr/>
                  <p:nvPr/>
                </p:nvCxnSpPr>
                <p:spPr>
                  <a:xfrm>
                    <a:off x="2530475" y="30489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05" name="Google Shape;1305;p24"/>
                  <p:cNvCxnSpPr/>
                  <p:nvPr/>
                </p:nvCxnSpPr>
                <p:spPr>
                  <a:xfrm>
                    <a:off x="2530475" y="28155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06" name="Google Shape;1306;p24"/>
                  <p:cNvCxnSpPr/>
                  <p:nvPr/>
                </p:nvCxnSpPr>
                <p:spPr>
                  <a:xfrm>
                    <a:off x="2530475" y="25821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07" name="Google Shape;1307;p24"/>
                  <p:cNvCxnSpPr/>
                  <p:nvPr/>
                </p:nvCxnSpPr>
                <p:spPr>
                  <a:xfrm>
                    <a:off x="2530475" y="23487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08" name="Google Shape;1308;p24"/>
                  <p:cNvCxnSpPr/>
                  <p:nvPr/>
                </p:nvCxnSpPr>
                <p:spPr>
                  <a:xfrm>
                    <a:off x="26471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09" name="Google Shape;1309;p24"/>
                  <p:cNvCxnSpPr/>
                  <p:nvPr/>
                </p:nvCxnSpPr>
                <p:spPr>
                  <a:xfrm>
                    <a:off x="45143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10" name="Google Shape;1310;p24"/>
                  <p:cNvCxnSpPr/>
                  <p:nvPr/>
                </p:nvCxnSpPr>
                <p:spPr>
                  <a:xfrm>
                    <a:off x="42809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11" name="Google Shape;1311;p24"/>
                  <p:cNvCxnSpPr/>
                  <p:nvPr/>
                </p:nvCxnSpPr>
                <p:spPr>
                  <a:xfrm>
                    <a:off x="40475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12" name="Google Shape;1312;p24"/>
                  <p:cNvCxnSpPr/>
                  <p:nvPr/>
                </p:nvCxnSpPr>
                <p:spPr>
                  <a:xfrm>
                    <a:off x="38141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13" name="Google Shape;1313;p24"/>
                  <p:cNvCxnSpPr/>
                  <p:nvPr/>
                </p:nvCxnSpPr>
                <p:spPr>
                  <a:xfrm>
                    <a:off x="35807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14" name="Google Shape;1314;p24"/>
                  <p:cNvCxnSpPr/>
                  <p:nvPr/>
                </p:nvCxnSpPr>
                <p:spPr>
                  <a:xfrm>
                    <a:off x="33473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15" name="Google Shape;1315;p24"/>
                  <p:cNvCxnSpPr/>
                  <p:nvPr/>
                </p:nvCxnSpPr>
                <p:spPr>
                  <a:xfrm>
                    <a:off x="31139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16" name="Google Shape;1316;p24"/>
                  <p:cNvCxnSpPr/>
                  <p:nvPr/>
                </p:nvCxnSpPr>
                <p:spPr>
                  <a:xfrm>
                    <a:off x="28805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</p:grpSp>
      </p:grpSp>
      <p:grpSp>
        <p:nvGrpSpPr>
          <p:cNvPr id="1317" name="Google Shape;1317;p24"/>
          <p:cNvGrpSpPr/>
          <p:nvPr/>
        </p:nvGrpSpPr>
        <p:grpSpPr>
          <a:xfrm>
            <a:off x="320612" y="153363"/>
            <a:ext cx="8582337" cy="4803412"/>
            <a:chOff x="320612" y="153363"/>
            <a:chExt cx="8582337" cy="4803412"/>
          </a:xfrm>
        </p:grpSpPr>
        <p:sp>
          <p:nvSpPr>
            <p:cNvPr id="1318" name="Google Shape;1318;p24"/>
            <p:cNvSpPr/>
            <p:nvPr/>
          </p:nvSpPr>
          <p:spPr>
            <a:xfrm>
              <a:off x="320612" y="4804503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24"/>
            <p:cNvSpPr/>
            <p:nvPr/>
          </p:nvSpPr>
          <p:spPr>
            <a:xfrm>
              <a:off x="467837" y="397019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24"/>
            <p:cNvSpPr/>
            <p:nvPr/>
          </p:nvSpPr>
          <p:spPr>
            <a:xfrm>
              <a:off x="713236" y="4655750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24"/>
            <p:cNvSpPr/>
            <p:nvPr/>
          </p:nvSpPr>
          <p:spPr>
            <a:xfrm flipH="1">
              <a:off x="8755731" y="184490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24"/>
            <p:cNvSpPr/>
            <p:nvPr/>
          </p:nvSpPr>
          <p:spPr>
            <a:xfrm flipH="1">
              <a:off x="8290507" y="302109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24"/>
            <p:cNvSpPr/>
            <p:nvPr/>
          </p:nvSpPr>
          <p:spPr>
            <a:xfrm flipH="1">
              <a:off x="7883116" y="153362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4" name="Google Shape;1324;p24"/>
          <p:cNvGrpSpPr/>
          <p:nvPr/>
        </p:nvGrpSpPr>
        <p:grpSpPr>
          <a:xfrm>
            <a:off x="104561" y="709115"/>
            <a:ext cx="8873889" cy="3695712"/>
            <a:chOff x="104561" y="709115"/>
            <a:chExt cx="8873889" cy="3695712"/>
          </a:xfrm>
        </p:grpSpPr>
        <p:sp>
          <p:nvSpPr>
            <p:cNvPr id="1325" name="Google Shape;1325;p24"/>
            <p:cNvSpPr/>
            <p:nvPr/>
          </p:nvSpPr>
          <p:spPr>
            <a:xfrm>
              <a:off x="104561" y="4055752"/>
              <a:ext cx="384902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24"/>
            <p:cNvSpPr/>
            <p:nvPr/>
          </p:nvSpPr>
          <p:spPr>
            <a:xfrm flipH="1">
              <a:off x="8593548" y="709115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6">
    <p:spTree>
      <p:nvGrpSpPr>
        <p:cNvPr id="1" name="Shape 1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1" name="Google Shape;1381;p26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382" name="Google Shape;1382;p26"/>
          <p:cNvSpPr txBox="1">
            <a:spLocks noGrp="1"/>
          </p:cNvSpPr>
          <p:nvPr>
            <p:ph type="subTitle" idx="1"/>
          </p:nvPr>
        </p:nvSpPr>
        <p:spPr>
          <a:xfrm>
            <a:off x="713125" y="2920524"/>
            <a:ext cx="2489100" cy="8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3" name="Google Shape;1383;p26"/>
          <p:cNvSpPr txBox="1">
            <a:spLocks noGrp="1"/>
          </p:cNvSpPr>
          <p:nvPr>
            <p:ph type="subTitle" idx="2"/>
          </p:nvPr>
        </p:nvSpPr>
        <p:spPr>
          <a:xfrm>
            <a:off x="3327402" y="2920524"/>
            <a:ext cx="2489100" cy="8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4" name="Google Shape;1384;p26"/>
          <p:cNvSpPr txBox="1">
            <a:spLocks noGrp="1"/>
          </p:cNvSpPr>
          <p:nvPr>
            <p:ph type="subTitle" idx="3"/>
          </p:nvPr>
        </p:nvSpPr>
        <p:spPr>
          <a:xfrm>
            <a:off x="5941679" y="2920524"/>
            <a:ext cx="2489100" cy="8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5" name="Google Shape;1385;p26"/>
          <p:cNvSpPr txBox="1">
            <a:spLocks noGrp="1"/>
          </p:cNvSpPr>
          <p:nvPr>
            <p:ph type="subTitle" idx="4"/>
          </p:nvPr>
        </p:nvSpPr>
        <p:spPr>
          <a:xfrm>
            <a:off x="713125" y="2603850"/>
            <a:ext cx="2489100" cy="4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386" name="Google Shape;1386;p26"/>
          <p:cNvSpPr txBox="1">
            <a:spLocks noGrp="1"/>
          </p:cNvSpPr>
          <p:nvPr>
            <p:ph type="subTitle" idx="5"/>
          </p:nvPr>
        </p:nvSpPr>
        <p:spPr>
          <a:xfrm>
            <a:off x="3327393" y="2603850"/>
            <a:ext cx="2489100" cy="4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387" name="Google Shape;1387;p26"/>
          <p:cNvSpPr txBox="1">
            <a:spLocks noGrp="1"/>
          </p:cNvSpPr>
          <p:nvPr>
            <p:ph type="subTitle" idx="6"/>
          </p:nvPr>
        </p:nvSpPr>
        <p:spPr>
          <a:xfrm>
            <a:off x="5941687" y="2603850"/>
            <a:ext cx="2489100" cy="4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1388" name="Google Shape;1388;p26"/>
          <p:cNvGrpSpPr/>
          <p:nvPr/>
        </p:nvGrpSpPr>
        <p:grpSpPr>
          <a:xfrm>
            <a:off x="186983" y="124009"/>
            <a:ext cx="8735155" cy="4895482"/>
            <a:chOff x="186983" y="124009"/>
            <a:chExt cx="8735155" cy="4895482"/>
          </a:xfrm>
        </p:grpSpPr>
        <p:sp>
          <p:nvSpPr>
            <p:cNvPr id="1389" name="Google Shape;1389;p26"/>
            <p:cNvSpPr/>
            <p:nvPr/>
          </p:nvSpPr>
          <p:spPr>
            <a:xfrm flipH="1">
              <a:off x="186983" y="4682721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26"/>
            <p:cNvSpPr/>
            <p:nvPr/>
          </p:nvSpPr>
          <p:spPr>
            <a:xfrm flipH="1">
              <a:off x="449624" y="4933943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26"/>
            <p:cNvSpPr/>
            <p:nvPr/>
          </p:nvSpPr>
          <p:spPr>
            <a:xfrm rot="10800000" flipH="1">
              <a:off x="409629" y="124009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26"/>
            <p:cNvSpPr/>
            <p:nvPr/>
          </p:nvSpPr>
          <p:spPr>
            <a:xfrm rot="10800000" flipH="1">
              <a:off x="556854" y="1025039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26"/>
            <p:cNvSpPr/>
            <p:nvPr/>
          </p:nvSpPr>
          <p:spPr>
            <a:xfrm rot="10800000" flipH="1">
              <a:off x="545403" y="4655821"/>
              <a:ext cx="195850" cy="202551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26"/>
            <p:cNvSpPr/>
            <p:nvPr/>
          </p:nvSpPr>
          <p:spPr>
            <a:xfrm flipH="1">
              <a:off x="8517608" y="181221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26"/>
            <p:cNvSpPr/>
            <p:nvPr/>
          </p:nvSpPr>
          <p:spPr>
            <a:xfrm flipH="1">
              <a:off x="8832620" y="391186"/>
              <a:ext cx="89518" cy="85551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26"/>
            <p:cNvSpPr/>
            <p:nvPr/>
          </p:nvSpPr>
          <p:spPr>
            <a:xfrm flipH="1">
              <a:off x="8572133" y="4300796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7" name="Google Shape;1397;p26"/>
          <p:cNvGrpSpPr/>
          <p:nvPr/>
        </p:nvGrpSpPr>
        <p:grpSpPr>
          <a:xfrm>
            <a:off x="193578" y="675958"/>
            <a:ext cx="8763439" cy="4336240"/>
            <a:chOff x="193578" y="675958"/>
            <a:chExt cx="8763439" cy="4336240"/>
          </a:xfrm>
        </p:grpSpPr>
        <p:sp>
          <p:nvSpPr>
            <p:cNvPr id="1398" name="Google Shape;1398;p26"/>
            <p:cNvSpPr/>
            <p:nvPr/>
          </p:nvSpPr>
          <p:spPr>
            <a:xfrm rot="10800000" flipH="1">
              <a:off x="193578" y="675958"/>
              <a:ext cx="384902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26"/>
            <p:cNvSpPr/>
            <p:nvPr/>
          </p:nvSpPr>
          <p:spPr>
            <a:xfrm>
              <a:off x="8572115" y="4663124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0" name="Google Shape;1400;p26"/>
          <p:cNvGrpSpPr/>
          <p:nvPr/>
        </p:nvGrpSpPr>
        <p:grpSpPr>
          <a:xfrm>
            <a:off x="-1950984" y="1176800"/>
            <a:ext cx="13389963" cy="4175325"/>
            <a:chOff x="-1950984" y="1176800"/>
            <a:chExt cx="13389963" cy="4175325"/>
          </a:xfrm>
        </p:grpSpPr>
        <p:sp>
          <p:nvSpPr>
            <p:cNvPr id="1401" name="Google Shape;1401;p26"/>
            <p:cNvSpPr/>
            <p:nvPr/>
          </p:nvSpPr>
          <p:spPr>
            <a:xfrm>
              <a:off x="1026600" y="4107800"/>
              <a:ext cx="8567125" cy="1244325"/>
            </a:xfrm>
            <a:custGeom>
              <a:avLst/>
              <a:gdLst/>
              <a:ahLst/>
              <a:cxnLst/>
              <a:rect l="l" t="t" r="r" b="b"/>
              <a:pathLst>
                <a:path w="342685" h="49773" extrusionOk="0">
                  <a:moveTo>
                    <a:pt x="0" y="49773"/>
                  </a:moveTo>
                  <a:cubicBezTo>
                    <a:pt x="5848" y="47103"/>
                    <a:pt x="21707" y="36170"/>
                    <a:pt x="35088" y="33754"/>
                  </a:cubicBezTo>
                  <a:cubicBezTo>
                    <a:pt x="48469" y="31339"/>
                    <a:pt x="61882" y="40048"/>
                    <a:pt x="80284" y="35280"/>
                  </a:cubicBezTo>
                  <a:cubicBezTo>
                    <a:pt x="98687" y="30513"/>
                    <a:pt x="119505" y="5213"/>
                    <a:pt x="145503" y="5149"/>
                  </a:cubicBezTo>
                  <a:cubicBezTo>
                    <a:pt x="171502" y="5085"/>
                    <a:pt x="212406" y="34517"/>
                    <a:pt x="236275" y="34898"/>
                  </a:cubicBezTo>
                  <a:cubicBezTo>
                    <a:pt x="260144" y="35280"/>
                    <a:pt x="270983" y="13254"/>
                    <a:pt x="288718" y="7438"/>
                  </a:cubicBezTo>
                  <a:cubicBezTo>
                    <a:pt x="306453" y="1622"/>
                    <a:pt x="333691" y="1240"/>
                    <a:pt x="342685" y="0"/>
                  </a:cubicBezTo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1402" name="Google Shape;1402;p26"/>
            <p:cNvGrpSpPr/>
            <p:nvPr/>
          </p:nvGrpSpPr>
          <p:grpSpPr>
            <a:xfrm rot="307108">
              <a:off x="-1845230" y="1330979"/>
              <a:ext cx="2481672" cy="2481672"/>
              <a:chOff x="2530475" y="1998650"/>
              <a:chExt cx="2100600" cy="2100600"/>
            </a:xfrm>
          </p:grpSpPr>
          <p:cxnSp>
            <p:nvCxnSpPr>
              <p:cNvPr id="1403" name="Google Shape;1403;p26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1404" name="Google Shape;1404;p26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1405" name="Google Shape;1405;p26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06" name="Google Shape;1406;p26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07" name="Google Shape;1407;p26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08" name="Google Shape;1408;p26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09" name="Google Shape;1409;p26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10" name="Google Shape;1410;p26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11" name="Google Shape;1411;p26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12" name="Google Shape;1412;p26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13" name="Google Shape;1413;p26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14" name="Google Shape;1414;p26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15" name="Google Shape;1415;p26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16" name="Google Shape;1416;p26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17" name="Google Shape;1417;p26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18" name="Google Shape;1418;p26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19" name="Google Shape;1419;p26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20" name="Google Shape;1420;p26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21" name="Google Shape;1421;p26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1422" name="Google Shape;1422;p26"/>
            <p:cNvGrpSpPr/>
            <p:nvPr/>
          </p:nvGrpSpPr>
          <p:grpSpPr>
            <a:xfrm rot="899916">
              <a:off x="8678851" y="1455610"/>
              <a:ext cx="2481318" cy="2481318"/>
              <a:chOff x="2530475" y="1998650"/>
              <a:chExt cx="2100600" cy="2100600"/>
            </a:xfrm>
          </p:grpSpPr>
          <p:cxnSp>
            <p:nvCxnSpPr>
              <p:cNvPr id="1423" name="Google Shape;1423;p26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1424" name="Google Shape;1424;p26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1425" name="Google Shape;1425;p26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26" name="Google Shape;1426;p26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27" name="Google Shape;1427;p26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28" name="Google Shape;1428;p26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29" name="Google Shape;1429;p26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30" name="Google Shape;1430;p26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31" name="Google Shape;1431;p26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32" name="Google Shape;1432;p26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33" name="Google Shape;1433;p26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34" name="Google Shape;1434;p26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35" name="Google Shape;1435;p26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36" name="Google Shape;1436;p26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37" name="Google Shape;1437;p26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38" name="Google Shape;1438;p26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39" name="Google Shape;1439;p26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40" name="Google Shape;1440;p26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41" name="Google Shape;1441;p26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5">
    <p:spTree>
      <p:nvGrpSpPr>
        <p:cNvPr id="1" name="Shape 1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0" name="Google Shape;1500;p28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501" name="Google Shape;1501;p28"/>
          <p:cNvSpPr txBox="1">
            <a:spLocks noGrp="1"/>
          </p:cNvSpPr>
          <p:nvPr>
            <p:ph type="subTitle" idx="1"/>
          </p:nvPr>
        </p:nvSpPr>
        <p:spPr>
          <a:xfrm>
            <a:off x="1136998" y="1971740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2" name="Google Shape;1502;p28"/>
          <p:cNvSpPr txBox="1">
            <a:spLocks noGrp="1"/>
          </p:cNvSpPr>
          <p:nvPr>
            <p:ph type="subTitle" idx="2"/>
          </p:nvPr>
        </p:nvSpPr>
        <p:spPr>
          <a:xfrm>
            <a:off x="6028802" y="1971740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3" name="Google Shape;1503;p28"/>
          <p:cNvSpPr txBox="1">
            <a:spLocks noGrp="1"/>
          </p:cNvSpPr>
          <p:nvPr>
            <p:ph type="subTitle" idx="3"/>
          </p:nvPr>
        </p:nvSpPr>
        <p:spPr>
          <a:xfrm>
            <a:off x="1136998" y="3249440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4" name="Google Shape;1504;p28"/>
          <p:cNvSpPr txBox="1">
            <a:spLocks noGrp="1"/>
          </p:cNvSpPr>
          <p:nvPr>
            <p:ph type="subTitle" idx="4"/>
          </p:nvPr>
        </p:nvSpPr>
        <p:spPr>
          <a:xfrm>
            <a:off x="6028802" y="3249440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5" name="Google Shape;1505;p28"/>
          <p:cNvSpPr txBox="1">
            <a:spLocks noGrp="1"/>
          </p:cNvSpPr>
          <p:nvPr>
            <p:ph type="subTitle" idx="5"/>
          </p:nvPr>
        </p:nvSpPr>
        <p:spPr>
          <a:xfrm>
            <a:off x="1136998" y="1656600"/>
            <a:ext cx="1978200" cy="4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506" name="Google Shape;1506;p28"/>
          <p:cNvSpPr txBox="1">
            <a:spLocks noGrp="1"/>
          </p:cNvSpPr>
          <p:nvPr>
            <p:ph type="subTitle" idx="6"/>
          </p:nvPr>
        </p:nvSpPr>
        <p:spPr>
          <a:xfrm>
            <a:off x="1136998" y="2934400"/>
            <a:ext cx="1978200" cy="4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507" name="Google Shape;1507;p28"/>
          <p:cNvSpPr txBox="1">
            <a:spLocks noGrp="1"/>
          </p:cNvSpPr>
          <p:nvPr>
            <p:ph type="subTitle" idx="7"/>
          </p:nvPr>
        </p:nvSpPr>
        <p:spPr>
          <a:xfrm>
            <a:off x="6028798" y="1656600"/>
            <a:ext cx="1978200" cy="4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508" name="Google Shape;1508;p28"/>
          <p:cNvSpPr txBox="1">
            <a:spLocks noGrp="1"/>
          </p:cNvSpPr>
          <p:nvPr>
            <p:ph type="subTitle" idx="8"/>
          </p:nvPr>
        </p:nvSpPr>
        <p:spPr>
          <a:xfrm>
            <a:off x="6028798" y="2934400"/>
            <a:ext cx="1978200" cy="4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1509" name="Google Shape;1509;p28"/>
          <p:cNvGrpSpPr/>
          <p:nvPr/>
        </p:nvGrpSpPr>
        <p:grpSpPr>
          <a:xfrm>
            <a:off x="104561" y="709115"/>
            <a:ext cx="8873889" cy="3695712"/>
            <a:chOff x="104561" y="709115"/>
            <a:chExt cx="8873889" cy="3695712"/>
          </a:xfrm>
        </p:grpSpPr>
        <p:sp>
          <p:nvSpPr>
            <p:cNvPr id="1510" name="Google Shape;1510;p28"/>
            <p:cNvSpPr/>
            <p:nvPr/>
          </p:nvSpPr>
          <p:spPr>
            <a:xfrm>
              <a:off x="104561" y="4055752"/>
              <a:ext cx="384902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28"/>
            <p:cNvSpPr/>
            <p:nvPr/>
          </p:nvSpPr>
          <p:spPr>
            <a:xfrm flipH="1">
              <a:off x="8593548" y="709115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2" name="Google Shape;1512;p28"/>
          <p:cNvGrpSpPr/>
          <p:nvPr/>
        </p:nvGrpSpPr>
        <p:grpSpPr>
          <a:xfrm>
            <a:off x="320612" y="153363"/>
            <a:ext cx="8582337" cy="4803412"/>
            <a:chOff x="320612" y="153363"/>
            <a:chExt cx="8582337" cy="4803412"/>
          </a:xfrm>
        </p:grpSpPr>
        <p:sp>
          <p:nvSpPr>
            <p:cNvPr id="1513" name="Google Shape;1513;p28"/>
            <p:cNvSpPr/>
            <p:nvPr/>
          </p:nvSpPr>
          <p:spPr>
            <a:xfrm>
              <a:off x="320612" y="4804503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28"/>
            <p:cNvSpPr/>
            <p:nvPr/>
          </p:nvSpPr>
          <p:spPr>
            <a:xfrm>
              <a:off x="467837" y="397019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28"/>
            <p:cNvSpPr/>
            <p:nvPr/>
          </p:nvSpPr>
          <p:spPr>
            <a:xfrm>
              <a:off x="713236" y="4655750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28"/>
            <p:cNvSpPr/>
            <p:nvPr/>
          </p:nvSpPr>
          <p:spPr>
            <a:xfrm flipH="1">
              <a:off x="8755731" y="184490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28"/>
            <p:cNvSpPr/>
            <p:nvPr/>
          </p:nvSpPr>
          <p:spPr>
            <a:xfrm flipH="1">
              <a:off x="7883116" y="153362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28"/>
            <p:cNvSpPr/>
            <p:nvPr/>
          </p:nvSpPr>
          <p:spPr>
            <a:xfrm flipH="1">
              <a:off x="8290507" y="302109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9" name="Google Shape;1519;p28"/>
          <p:cNvGrpSpPr/>
          <p:nvPr/>
        </p:nvGrpSpPr>
        <p:grpSpPr>
          <a:xfrm>
            <a:off x="-2081234" y="-1667063"/>
            <a:ext cx="13143688" cy="7790526"/>
            <a:chOff x="-2081234" y="-1667063"/>
            <a:chExt cx="13143688" cy="7790526"/>
          </a:xfrm>
        </p:grpSpPr>
        <p:grpSp>
          <p:nvGrpSpPr>
            <p:cNvPr id="1520" name="Google Shape;1520;p28"/>
            <p:cNvGrpSpPr/>
            <p:nvPr/>
          </p:nvGrpSpPr>
          <p:grpSpPr>
            <a:xfrm rot="1800033">
              <a:off x="-1627064" y="-1212893"/>
              <a:ext cx="2481608" cy="2481608"/>
              <a:chOff x="2530475" y="1998650"/>
              <a:chExt cx="2100600" cy="2100600"/>
            </a:xfrm>
          </p:grpSpPr>
          <p:cxnSp>
            <p:nvCxnSpPr>
              <p:cNvPr id="1521" name="Google Shape;1521;p28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1522" name="Google Shape;1522;p28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1523" name="Google Shape;1523;p28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24" name="Google Shape;1524;p28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25" name="Google Shape;1525;p28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26" name="Google Shape;1526;p28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27" name="Google Shape;1527;p28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28" name="Google Shape;1528;p28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29" name="Google Shape;1529;p28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30" name="Google Shape;1530;p28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31" name="Google Shape;1531;p28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32" name="Google Shape;1532;p28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33" name="Google Shape;1533;p28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34" name="Google Shape;1534;p28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35" name="Google Shape;1535;p28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36" name="Google Shape;1536;p28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37" name="Google Shape;1537;p28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38" name="Google Shape;1538;p28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39" name="Google Shape;1539;p28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1540" name="Google Shape;1540;p28"/>
            <p:cNvGrpSpPr/>
            <p:nvPr/>
          </p:nvGrpSpPr>
          <p:grpSpPr>
            <a:xfrm rot="899916">
              <a:off x="8302326" y="3363335"/>
              <a:ext cx="2481318" cy="2481318"/>
              <a:chOff x="2530475" y="1998650"/>
              <a:chExt cx="2100600" cy="2100600"/>
            </a:xfrm>
          </p:grpSpPr>
          <p:cxnSp>
            <p:nvCxnSpPr>
              <p:cNvPr id="1541" name="Google Shape;1541;p28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1542" name="Google Shape;1542;p28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1543" name="Google Shape;1543;p28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44" name="Google Shape;1544;p28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45" name="Google Shape;1545;p28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46" name="Google Shape;1546;p28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47" name="Google Shape;1547;p28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48" name="Google Shape;1548;p28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49" name="Google Shape;1549;p28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50" name="Google Shape;1550;p28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51" name="Google Shape;1551;p28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52" name="Google Shape;1552;p28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53" name="Google Shape;1553;p28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54" name="Google Shape;1554;p28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55" name="Google Shape;1555;p28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56" name="Google Shape;1556;p28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57" name="Google Shape;1557;p28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58" name="Google Shape;1558;p28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59" name="Google Shape;1559;p28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8">
    <p:spTree>
      <p:nvGrpSpPr>
        <p:cNvPr id="1" name="Shape 1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7" name="Google Shape;1627;p30"/>
          <p:cNvGrpSpPr/>
          <p:nvPr/>
        </p:nvGrpSpPr>
        <p:grpSpPr>
          <a:xfrm>
            <a:off x="-2081234" y="-316913"/>
            <a:ext cx="13143688" cy="5362051"/>
            <a:chOff x="-2081234" y="-316913"/>
            <a:chExt cx="13143688" cy="5362051"/>
          </a:xfrm>
        </p:grpSpPr>
        <p:grpSp>
          <p:nvGrpSpPr>
            <p:cNvPr id="1628" name="Google Shape;1628;p30"/>
            <p:cNvGrpSpPr/>
            <p:nvPr/>
          </p:nvGrpSpPr>
          <p:grpSpPr>
            <a:xfrm rot="1800033">
              <a:off x="-1627064" y="137257"/>
              <a:ext cx="2481608" cy="2481608"/>
              <a:chOff x="2530475" y="1998650"/>
              <a:chExt cx="2100600" cy="2100600"/>
            </a:xfrm>
          </p:grpSpPr>
          <p:cxnSp>
            <p:nvCxnSpPr>
              <p:cNvPr id="1629" name="Google Shape;1629;p30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1630" name="Google Shape;1630;p30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1631" name="Google Shape;1631;p30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32" name="Google Shape;1632;p30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33" name="Google Shape;1633;p30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34" name="Google Shape;1634;p30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35" name="Google Shape;1635;p30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36" name="Google Shape;1636;p30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37" name="Google Shape;1637;p30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38" name="Google Shape;1638;p30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39" name="Google Shape;1639;p30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40" name="Google Shape;1640;p30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41" name="Google Shape;1641;p30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42" name="Google Shape;1642;p30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43" name="Google Shape;1643;p30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44" name="Google Shape;1644;p30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45" name="Google Shape;1645;p30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46" name="Google Shape;1646;p30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47" name="Google Shape;1647;p30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1648" name="Google Shape;1648;p30"/>
            <p:cNvGrpSpPr/>
            <p:nvPr/>
          </p:nvGrpSpPr>
          <p:grpSpPr>
            <a:xfrm rot="899916">
              <a:off x="8302326" y="2285010"/>
              <a:ext cx="2481318" cy="2481318"/>
              <a:chOff x="2530475" y="1998650"/>
              <a:chExt cx="2100600" cy="2100600"/>
            </a:xfrm>
          </p:grpSpPr>
          <p:cxnSp>
            <p:nvCxnSpPr>
              <p:cNvPr id="1649" name="Google Shape;1649;p30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1650" name="Google Shape;1650;p30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1651" name="Google Shape;1651;p30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52" name="Google Shape;1652;p30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53" name="Google Shape;1653;p30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54" name="Google Shape;1654;p30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55" name="Google Shape;1655;p30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56" name="Google Shape;1656;p30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57" name="Google Shape;1657;p30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58" name="Google Shape;1658;p30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59" name="Google Shape;1659;p30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60" name="Google Shape;1660;p30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61" name="Google Shape;1661;p30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62" name="Google Shape;1662;p30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63" name="Google Shape;1663;p30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64" name="Google Shape;1664;p30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65" name="Google Shape;1665;p30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66" name="Google Shape;1666;p30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667" name="Google Shape;1667;p30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  <p:sp>
        <p:nvSpPr>
          <p:cNvPr id="1668" name="Google Shape;1668;p30"/>
          <p:cNvSpPr txBox="1">
            <a:spLocks noGrp="1"/>
          </p:cNvSpPr>
          <p:nvPr>
            <p:ph type="title" hasCustomPrompt="1"/>
          </p:nvPr>
        </p:nvSpPr>
        <p:spPr>
          <a:xfrm>
            <a:off x="1120575" y="844575"/>
            <a:ext cx="3858900" cy="768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45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69" name="Google Shape;1669;p30"/>
          <p:cNvSpPr txBox="1">
            <a:spLocks noGrp="1"/>
          </p:cNvSpPr>
          <p:nvPr>
            <p:ph type="subTitle" idx="1"/>
          </p:nvPr>
        </p:nvSpPr>
        <p:spPr>
          <a:xfrm>
            <a:off x="1120575" y="1533499"/>
            <a:ext cx="3858900" cy="36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670" name="Google Shape;1670;p30"/>
          <p:cNvSpPr txBox="1">
            <a:spLocks noGrp="1"/>
          </p:cNvSpPr>
          <p:nvPr>
            <p:ph type="title" idx="2" hasCustomPrompt="1"/>
          </p:nvPr>
        </p:nvSpPr>
        <p:spPr>
          <a:xfrm>
            <a:off x="1120575" y="2044438"/>
            <a:ext cx="3858900" cy="768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1" name="Google Shape;1671;p30"/>
          <p:cNvSpPr txBox="1">
            <a:spLocks noGrp="1"/>
          </p:cNvSpPr>
          <p:nvPr>
            <p:ph type="subTitle" idx="3"/>
          </p:nvPr>
        </p:nvSpPr>
        <p:spPr>
          <a:xfrm>
            <a:off x="1120575" y="2733362"/>
            <a:ext cx="3858900" cy="36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672" name="Google Shape;1672;p30"/>
          <p:cNvSpPr txBox="1">
            <a:spLocks noGrp="1"/>
          </p:cNvSpPr>
          <p:nvPr>
            <p:ph type="title" idx="4" hasCustomPrompt="1"/>
          </p:nvPr>
        </p:nvSpPr>
        <p:spPr>
          <a:xfrm>
            <a:off x="1120575" y="3244301"/>
            <a:ext cx="3858900" cy="768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45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73" name="Google Shape;1673;p30"/>
          <p:cNvSpPr txBox="1">
            <a:spLocks noGrp="1"/>
          </p:cNvSpPr>
          <p:nvPr>
            <p:ph type="subTitle" idx="5"/>
          </p:nvPr>
        </p:nvSpPr>
        <p:spPr>
          <a:xfrm>
            <a:off x="1120575" y="3933225"/>
            <a:ext cx="3858900" cy="36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grpSp>
        <p:nvGrpSpPr>
          <p:cNvPr id="1674" name="Google Shape;1674;p30"/>
          <p:cNvGrpSpPr/>
          <p:nvPr/>
        </p:nvGrpSpPr>
        <p:grpSpPr>
          <a:xfrm>
            <a:off x="186983" y="124009"/>
            <a:ext cx="8735155" cy="4895482"/>
            <a:chOff x="186983" y="124009"/>
            <a:chExt cx="8735155" cy="4895482"/>
          </a:xfrm>
        </p:grpSpPr>
        <p:sp>
          <p:nvSpPr>
            <p:cNvPr id="1675" name="Google Shape;1675;p30"/>
            <p:cNvSpPr/>
            <p:nvPr/>
          </p:nvSpPr>
          <p:spPr>
            <a:xfrm flipH="1">
              <a:off x="186983" y="4682721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30"/>
            <p:cNvSpPr/>
            <p:nvPr/>
          </p:nvSpPr>
          <p:spPr>
            <a:xfrm flipH="1">
              <a:off x="449624" y="4933943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30"/>
            <p:cNvSpPr/>
            <p:nvPr/>
          </p:nvSpPr>
          <p:spPr>
            <a:xfrm rot="10800000" flipH="1">
              <a:off x="409629" y="124009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30"/>
            <p:cNvSpPr/>
            <p:nvPr/>
          </p:nvSpPr>
          <p:spPr>
            <a:xfrm rot="10800000" flipH="1">
              <a:off x="556854" y="1025039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30"/>
            <p:cNvSpPr/>
            <p:nvPr/>
          </p:nvSpPr>
          <p:spPr>
            <a:xfrm rot="10800000" flipH="1">
              <a:off x="545403" y="4655821"/>
              <a:ext cx="195850" cy="202551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30"/>
            <p:cNvSpPr/>
            <p:nvPr/>
          </p:nvSpPr>
          <p:spPr>
            <a:xfrm flipH="1">
              <a:off x="8517608" y="181221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30"/>
            <p:cNvSpPr/>
            <p:nvPr/>
          </p:nvSpPr>
          <p:spPr>
            <a:xfrm flipH="1">
              <a:off x="8832620" y="391186"/>
              <a:ext cx="89518" cy="85551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30"/>
            <p:cNvSpPr/>
            <p:nvPr/>
          </p:nvSpPr>
          <p:spPr>
            <a:xfrm flipH="1">
              <a:off x="8572133" y="4300796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3" name="Google Shape;1683;p30"/>
          <p:cNvGrpSpPr/>
          <p:nvPr/>
        </p:nvGrpSpPr>
        <p:grpSpPr>
          <a:xfrm>
            <a:off x="193578" y="675958"/>
            <a:ext cx="8763439" cy="4336240"/>
            <a:chOff x="193578" y="675958"/>
            <a:chExt cx="8763439" cy="4336240"/>
          </a:xfrm>
        </p:grpSpPr>
        <p:sp>
          <p:nvSpPr>
            <p:cNvPr id="1684" name="Google Shape;1684;p30"/>
            <p:cNvSpPr/>
            <p:nvPr/>
          </p:nvSpPr>
          <p:spPr>
            <a:xfrm rot="10800000" flipH="1">
              <a:off x="193578" y="675958"/>
              <a:ext cx="384902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30"/>
            <p:cNvSpPr/>
            <p:nvPr/>
          </p:nvSpPr>
          <p:spPr>
            <a:xfrm>
              <a:off x="8572115" y="4663124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0" name="Google Shape;1810;p33"/>
          <p:cNvGrpSpPr/>
          <p:nvPr/>
        </p:nvGrpSpPr>
        <p:grpSpPr>
          <a:xfrm>
            <a:off x="-1418182" y="-2610468"/>
            <a:ext cx="11397599" cy="9785111"/>
            <a:chOff x="-1418182" y="-2610468"/>
            <a:chExt cx="11397599" cy="9785111"/>
          </a:xfrm>
        </p:grpSpPr>
        <p:grpSp>
          <p:nvGrpSpPr>
            <p:cNvPr id="1811" name="Google Shape;1811;p33"/>
            <p:cNvGrpSpPr/>
            <p:nvPr/>
          </p:nvGrpSpPr>
          <p:grpSpPr>
            <a:xfrm>
              <a:off x="-1418182" y="-2610468"/>
              <a:ext cx="11397599" cy="8533495"/>
              <a:chOff x="-1418182" y="-2610468"/>
              <a:chExt cx="11397599" cy="8533495"/>
            </a:xfrm>
          </p:grpSpPr>
          <p:grpSp>
            <p:nvGrpSpPr>
              <p:cNvPr id="1812" name="Google Shape;1812;p33"/>
              <p:cNvGrpSpPr/>
              <p:nvPr/>
            </p:nvGrpSpPr>
            <p:grpSpPr>
              <a:xfrm rot="487353">
                <a:off x="-1255333" y="-534814"/>
                <a:ext cx="2481334" cy="2481334"/>
                <a:chOff x="2530475" y="1998650"/>
                <a:chExt cx="2100600" cy="2100600"/>
              </a:xfrm>
            </p:grpSpPr>
            <p:cxnSp>
              <p:nvCxnSpPr>
                <p:cNvPr id="1813" name="Google Shape;1813;p33"/>
                <p:cNvCxnSpPr/>
                <p:nvPr/>
              </p:nvCxnSpPr>
              <p:spPr>
                <a:xfrm>
                  <a:off x="2530475" y="2115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grpSp>
              <p:nvGrpSpPr>
                <p:cNvPr id="1814" name="Google Shape;1814;p33"/>
                <p:cNvGrpSpPr/>
                <p:nvPr/>
              </p:nvGrpSpPr>
              <p:grpSpPr>
                <a:xfrm>
                  <a:off x="2530475" y="1998650"/>
                  <a:ext cx="2100600" cy="2100600"/>
                  <a:chOff x="2530475" y="1998650"/>
                  <a:chExt cx="2100600" cy="2100600"/>
                </a:xfrm>
              </p:grpSpPr>
              <p:cxnSp>
                <p:nvCxnSpPr>
                  <p:cNvPr id="1815" name="Google Shape;1815;p33"/>
                  <p:cNvCxnSpPr/>
                  <p:nvPr/>
                </p:nvCxnSpPr>
                <p:spPr>
                  <a:xfrm>
                    <a:off x="2530475" y="39825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16" name="Google Shape;1816;p33"/>
                  <p:cNvCxnSpPr/>
                  <p:nvPr/>
                </p:nvCxnSpPr>
                <p:spPr>
                  <a:xfrm>
                    <a:off x="2530475" y="37491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17" name="Google Shape;1817;p33"/>
                  <p:cNvCxnSpPr/>
                  <p:nvPr/>
                </p:nvCxnSpPr>
                <p:spPr>
                  <a:xfrm>
                    <a:off x="2530475" y="35157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18" name="Google Shape;1818;p33"/>
                  <p:cNvCxnSpPr/>
                  <p:nvPr/>
                </p:nvCxnSpPr>
                <p:spPr>
                  <a:xfrm>
                    <a:off x="2530475" y="32823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19" name="Google Shape;1819;p33"/>
                  <p:cNvCxnSpPr/>
                  <p:nvPr/>
                </p:nvCxnSpPr>
                <p:spPr>
                  <a:xfrm>
                    <a:off x="2530475" y="30489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20" name="Google Shape;1820;p33"/>
                  <p:cNvCxnSpPr/>
                  <p:nvPr/>
                </p:nvCxnSpPr>
                <p:spPr>
                  <a:xfrm>
                    <a:off x="2530475" y="28155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21" name="Google Shape;1821;p33"/>
                  <p:cNvCxnSpPr/>
                  <p:nvPr/>
                </p:nvCxnSpPr>
                <p:spPr>
                  <a:xfrm>
                    <a:off x="2530475" y="25821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22" name="Google Shape;1822;p33"/>
                  <p:cNvCxnSpPr/>
                  <p:nvPr/>
                </p:nvCxnSpPr>
                <p:spPr>
                  <a:xfrm>
                    <a:off x="2530475" y="23487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23" name="Google Shape;1823;p33"/>
                  <p:cNvCxnSpPr/>
                  <p:nvPr/>
                </p:nvCxnSpPr>
                <p:spPr>
                  <a:xfrm>
                    <a:off x="26471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24" name="Google Shape;1824;p33"/>
                  <p:cNvCxnSpPr/>
                  <p:nvPr/>
                </p:nvCxnSpPr>
                <p:spPr>
                  <a:xfrm>
                    <a:off x="45143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25" name="Google Shape;1825;p33"/>
                  <p:cNvCxnSpPr/>
                  <p:nvPr/>
                </p:nvCxnSpPr>
                <p:spPr>
                  <a:xfrm>
                    <a:off x="42809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26" name="Google Shape;1826;p33"/>
                  <p:cNvCxnSpPr/>
                  <p:nvPr/>
                </p:nvCxnSpPr>
                <p:spPr>
                  <a:xfrm>
                    <a:off x="40475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27" name="Google Shape;1827;p33"/>
                  <p:cNvCxnSpPr/>
                  <p:nvPr/>
                </p:nvCxnSpPr>
                <p:spPr>
                  <a:xfrm>
                    <a:off x="38141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28" name="Google Shape;1828;p33"/>
                  <p:cNvCxnSpPr/>
                  <p:nvPr/>
                </p:nvCxnSpPr>
                <p:spPr>
                  <a:xfrm>
                    <a:off x="35807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29" name="Google Shape;1829;p33"/>
                  <p:cNvCxnSpPr/>
                  <p:nvPr/>
                </p:nvCxnSpPr>
                <p:spPr>
                  <a:xfrm>
                    <a:off x="33473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30" name="Google Shape;1830;p33"/>
                  <p:cNvCxnSpPr/>
                  <p:nvPr/>
                </p:nvCxnSpPr>
                <p:spPr>
                  <a:xfrm>
                    <a:off x="31139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31" name="Google Shape;1831;p33"/>
                  <p:cNvCxnSpPr/>
                  <p:nvPr/>
                </p:nvCxnSpPr>
                <p:spPr>
                  <a:xfrm>
                    <a:off x="28805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  <p:grpSp>
            <p:nvGrpSpPr>
              <p:cNvPr id="1832" name="Google Shape;1832;p33"/>
              <p:cNvGrpSpPr/>
              <p:nvPr/>
            </p:nvGrpSpPr>
            <p:grpSpPr>
              <a:xfrm rot="1146498">
                <a:off x="7160216" y="-1681430"/>
                <a:ext cx="2481412" cy="2481412"/>
                <a:chOff x="2530475" y="1998650"/>
                <a:chExt cx="2100600" cy="2100600"/>
              </a:xfrm>
            </p:grpSpPr>
            <p:cxnSp>
              <p:nvCxnSpPr>
                <p:cNvPr id="1833" name="Google Shape;1833;p33"/>
                <p:cNvCxnSpPr/>
                <p:nvPr/>
              </p:nvCxnSpPr>
              <p:spPr>
                <a:xfrm>
                  <a:off x="2530475" y="2115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grpSp>
              <p:nvGrpSpPr>
                <p:cNvPr id="1834" name="Google Shape;1834;p33"/>
                <p:cNvGrpSpPr/>
                <p:nvPr/>
              </p:nvGrpSpPr>
              <p:grpSpPr>
                <a:xfrm>
                  <a:off x="2530475" y="1998650"/>
                  <a:ext cx="2100600" cy="2100600"/>
                  <a:chOff x="2530475" y="1998650"/>
                  <a:chExt cx="2100600" cy="2100600"/>
                </a:xfrm>
              </p:grpSpPr>
              <p:cxnSp>
                <p:nvCxnSpPr>
                  <p:cNvPr id="1835" name="Google Shape;1835;p33"/>
                  <p:cNvCxnSpPr/>
                  <p:nvPr/>
                </p:nvCxnSpPr>
                <p:spPr>
                  <a:xfrm>
                    <a:off x="2530475" y="39825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36" name="Google Shape;1836;p33"/>
                  <p:cNvCxnSpPr/>
                  <p:nvPr/>
                </p:nvCxnSpPr>
                <p:spPr>
                  <a:xfrm>
                    <a:off x="2530475" y="37491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37" name="Google Shape;1837;p33"/>
                  <p:cNvCxnSpPr/>
                  <p:nvPr/>
                </p:nvCxnSpPr>
                <p:spPr>
                  <a:xfrm>
                    <a:off x="2530475" y="35157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38" name="Google Shape;1838;p33"/>
                  <p:cNvCxnSpPr/>
                  <p:nvPr/>
                </p:nvCxnSpPr>
                <p:spPr>
                  <a:xfrm>
                    <a:off x="2530475" y="32823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39" name="Google Shape;1839;p33"/>
                  <p:cNvCxnSpPr/>
                  <p:nvPr/>
                </p:nvCxnSpPr>
                <p:spPr>
                  <a:xfrm>
                    <a:off x="2530475" y="30489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40" name="Google Shape;1840;p33"/>
                  <p:cNvCxnSpPr/>
                  <p:nvPr/>
                </p:nvCxnSpPr>
                <p:spPr>
                  <a:xfrm>
                    <a:off x="2530475" y="28155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41" name="Google Shape;1841;p33"/>
                  <p:cNvCxnSpPr/>
                  <p:nvPr/>
                </p:nvCxnSpPr>
                <p:spPr>
                  <a:xfrm>
                    <a:off x="2530475" y="25821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42" name="Google Shape;1842;p33"/>
                  <p:cNvCxnSpPr/>
                  <p:nvPr/>
                </p:nvCxnSpPr>
                <p:spPr>
                  <a:xfrm>
                    <a:off x="2530475" y="2348750"/>
                    <a:ext cx="21006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43" name="Google Shape;1843;p33"/>
                  <p:cNvCxnSpPr/>
                  <p:nvPr/>
                </p:nvCxnSpPr>
                <p:spPr>
                  <a:xfrm>
                    <a:off x="26471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44" name="Google Shape;1844;p33"/>
                  <p:cNvCxnSpPr/>
                  <p:nvPr/>
                </p:nvCxnSpPr>
                <p:spPr>
                  <a:xfrm>
                    <a:off x="45143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45" name="Google Shape;1845;p33"/>
                  <p:cNvCxnSpPr/>
                  <p:nvPr/>
                </p:nvCxnSpPr>
                <p:spPr>
                  <a:xfrm>
                    <a:off x="42809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46" name="Google Shape;1846;p33"/>
                  <p:cNvCxnSpPr/>
                  <p:nvPr/>
                </p:nvCxnSpPr>
                <p:spPr>
                  <a:xfrm>
                    <a:off x="40475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47" name="Google Shape;1847;p33"/>
                  <p:cNvCxnSpPr/>
                  <p:nvPr/>
                </p:nvCxnSpPr>
                <p:spPr>
                  <a:xfrm>
                    <a:off x="38141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48" name="Google Shape;1848;p33"/>
                  <p:cNvCxnSpPr/>
                  <p:nvPr/>
                </p:nvCxnSpPr>
                <p:spPr>
                  <a:xfrm>
                    <a:off x="35807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49" name="Google Shape;1849;p33"/>
                  <p:cNvCxnSpPr/>
                  <p:nvPr/>
                </p:nvCxnSpPr>
                <p:spPr>
                  <a:xfrm>
                    <a:off x="33473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50" name="Google Shape;1850;p33"/>
                  <p:cNvCxnSpPr/>
                  <p:nvPr/>
                </p:nvCxnSpPr>
                <p:spPr>
                  <a:xfrm>
                    <a:off x="31139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851" name="Google Shape;1851;p33"/>
                  <p:cNvCxnSpPr/>
                  <p:nvPr/>
                </p:nvCxnSpPr>
                <p:spPr>
                  <a:xfrm>
                    <a:off x="2880575" y="1998650"/>
                    <a:ext cx="0" cy="21006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5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  <p:sp>
            <p:nvSpPr>
              <p:cNvPr id="1852" name="Google Shape;1852;p33"/>
              <p:cNvSpPr/>
              <p:nvPr/>
            </p:nvSpPr>
            <p:spPr>
              <a:xfrm rot="-9116763">
                <a:off x="7329845" y="3136919"/>
                <a:ext cx="1605366" cy="2558935"/>
              </a:xfrm>
              <a:custGeom>
                <a:avLst/>
                <a:gdLst/>
                <a:ahLst/>
                <a:cxnLst/>
                <a:rect l="l" t="t" r="r" b="b"/>
                <a:pathLst>
                  <a:path w="64215" h="102358" extrusionOk="0">
                    <a:moveTo>
                      <a:pt x="0" y="100232"/>
                    </a:moveTo>
                    <a:cubicBezTo>
                      <a:pt x="3153" y="100505"/>
                      <a:pt x="13371" y="103476"/>
                      <a:pt x="18919" y="101869"/>
                    </a:cubicBezTo>
                    <a:cubicBezTo>
                      <a:pt x="24467" y="100262"/>
                      <a:pt x="31016" y="96048"/>
                      <a:pt x="33290" y="90591"/>
                    </a:cubicBezTo>
                    <a:cubicBezTo>
                      <a:pt x="35564" y="85134"/>
                      <a:pt x="32138" y="75037"/>
                      <a:pt x="32562" y="69125"/>
                    </a:cubicBezTo>
                    <a:cubicBezTo>
                      <a:pt x="32987" y="63213"/>
                      <a:pt x="32926" y="59908"/>
                      <a:pt x="35837" y="55118"/>
                    </a:cubicBezTo>
                    <a:cubicBezTo>
                      <a:pt x="38748" y="50328"/>
                      <a:pt x="45660" y="47206"/>
                      <a:pt x="50026" y="40384"/>
                    </a:cubicBezTo>
                    <a:cubicBezTo>
                      <a:pt x="54392" y="33563"/>
                      <a:pt x="59667" y="20920"/>
                      <a:pt x="62032" y="14189"/>
                    </a:cubicBezTo>
                    <a:cubicBezTo>
                      <a:pt x="64397" y="7458"/>
                      <a:pt x="63851" y="2365"/>
                      <a:pt x="64215" y="0"/>
                    </a:cubicBezTo>
                  </a:path>
                </a:pathLst>
              </a:cu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sp>
          <p:sp>
            <p:nvSpPr>
              <p:cNvPr id="1853" name="Google Shape;1853;p33"/>
              <p:cNvSpPr/>
              <p:nvPr/>
            </p:nvSpPr>
            <p:spPr>
              <a:xfrm rot="2402816">
                <a:off x="3496348" y="-889049"/>
                <a:ext cx="6116559" cy="2101001"/>
              </a:xfrm>
              <a:custGeom>
                <a:avLst/>
                <a:gdLst/>
                <a:ahLst/>
                <a:cxnLst/>
                <a:rect l="l" t="t" r="r" b="b"/>
                <a:pathLst>
                  <a:path w="244668" h="84042" extrusionOk="0">
                    <a:moveTo>
                      <a:pt x="244668" y="0"/>
                    </a:moveTo>
                    <a:cubicBezTo>
                      <a:pt x="243213" y="3092"/>
                      <a:pt x="243395" y="13794"/>
                      <a:pt x="235937" y="18554"/>
                    </a:cubicBezTo>
                    <a:cubicBezTo>
                      <a:pt x="228479" y="23314"/>
                      <a:pt x="212198" y="22890"/>
                      <a:pt x="199919" y="28559"/>
                    </a:cubicBezTo>
                    <a:cubicBezTo>
                      <a:pt x="187640" y="34229"/>
                      <a:pt x="178817" y="47387"/>
                      <a:pt x="162263" y="52571"/>
                    </a:cubicBezTo>
                    <a:cubicBezTo>
                      <a:pt x="145709" y="57756"/>
                      <a:pt x="115331" y="56301"/>
                      <a:pt x="100596" y="59666"/>
                    </a:cubicBezTo>
                    <a:cubicBezTo>
                      <a:pt x="85861" y="63031"/>
                      <a:pt x="85406" y="71187"/>
                      <a:pt x="73855" y="72763"/>
                    </a:cubicBezTo>
                    <a:cubicBezTo>
                      <a:pt x="62304" y="74340"/>
                      <a:pt x="43597" y="67245"/>
                      <a:pt x="31288" y="69125"/>
                    </a:cubicBezTo>
                    <a:cubicBezTo>
                      <a:pt x="18979" y="71005"/>
                      <a:pt x="5215" y="81556"/>
                      <a:pt x="0" y="84042"/>
                    </a:cubicBezTo>
                  </a:path>
                </a:pathLst>
              </a:cu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854" name="Google Shape;1854;p33"/>
            <p:cNvGrpSpPr/>
            <p:nvPr/>
          </p:nvGrpSpPr>
          <p:grpSpPr>
            <a:xfrm rot="290483">
              <a:off x="1273110" y="4592886"/>
              <a:ext cx="2481470" cy="2481470"/>
              <a:chOff x="2530475" y="1998650"/>
              <a:chExt cx="2100600" cy="2100600"/>
            </a:xfrm>
          </p:grpSpPr>
          <p:cxnSp>
            <p:nvCxnSpPr>
              <p:cNvPr id="1855" name="Google Shape;1855;p33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1856" name="Google Shape;1856;p33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1857" name="Google Shape;1857;p33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58" name="Google Shape;1858;p33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59" name="Google Shape;1859;p33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60" name="Google Shape;1860;p33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61" name="Google Shape;1861;p33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62" name="Google Shape;1862;p33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63" name="Google Shape;1863;p33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64" name="Google Shape;1864;p33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65" name="Google Shape;1865;p33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66" name="Google Shape;1866;p33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67" name="Google Shape;1867;p33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68" name="Google Shape;1868;p33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69" name="Google Shape;1869;p33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70" name="Google Shape;1870;p33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71" name="Google Shape;1871;p33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72" name="Google Shape;1872;p33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73" name="Google Shape;1873;p33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  <p:grpSp>
        <p:nvGrpSpPr>
          <p:cNvPr id="1874" name="Google Shape;1874;p33"/>
          <p:cNvGrpSpPr/>
          <p:nvPr/>
        </p:nvGrpSpPr>
        <p:grpSpPr>
          <a:xfrm>
            <a:off x="1587836" y="190427"/>
            <a:ext cx="7315677" cy="4837499"/>
            <a:chOff x="1587836" y="190427"/>
            <a:chExt cx="7315677" cy="4837499"/>
          </a:xfrm>
        </p:grpSpPr>
        <p:sp>
          <p:nvSpPr>
            <p:cNvPr id="1875" name="Google Shape;1875;p33"/>
            <p:cNvSpPr/>
            <p:nvPr/>
          </p:nvSpPr>
          <p:spPr>
            <a:xfrm>
              <a:off x="8518611" y="585852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33"/>
            <p:cNvSpPr/>
            <p:nvPr/>
          </p:nvSpPr>
          <p:spPr>
            <a:xfrm>
              <a:off x="1587836" y="190427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33"/>
            <p:cNvSpPr/>
            <p:nvPr/>
          </p:nvSpPr>
          <p:spPr>
            <a:xfrm flipH="1">
              <a:off x="8076036" y="4678852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78" name="Google Shape;1878;p33"/>
          <p:cNvGrpSpPr/>
          <p:nvPr/>
        </p:nvGrpSpPr>
        <p:grpSpPr>
          <a:xfrm>
            <a:off x="226403" y="109123"/>
            <a:ext cx="8606183" cy="4878872"/>
            <a:chOff x="226403" y="109123"/>
            <a:chExt cx="8606183" cy="4878872"/>
          </a:xfrm>
        </p:grpSpPr>
        <p:sp>
          <p:nvSpPr>
            <p:cNvPr id="1879" name="Google Shape;1879;p33"/>
            <p:cNvSpPr/>
            <p:nvPr/>
          </p:nvSpPr>
          <p:spPr>
            <a:xfrm>
              <a:off x="8205074" y="206172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33"/>
            <p:cNvSpPr/>
            <p:nvPr/>
          </p:nvSpPr>
          <p:spPr>
            <a:xfrm>
              <a:off x="8518598" y="174575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33"/>
            <p:cNvSpPr/>
            <p:nvPr/>
          </p:nvSpPr>
          <p:spPr>
            <a:xfrm>
              <a:off x="226403" y="1955501"/>
              <a:ext cx="145673" cy="120525"/>
            </a:xfrm>
            <a:custGeom>
              <a:avLst/>
              <a:gdLst/>
              <a:ahLst/>
              <a:cxnLst/>
              <a:rect l="l" t="t" r="r" b="b"/>
              <a:pathLst>
                <a:path w="1037" h="858" extrusionOk="0">
                  <a:moveTo>
                    <a:pt x="477" y="1"/>
                  </a:moveTo>
                  <a:cubicBezTo>
                    <a:pt x="334" y="1"/>
                    <a:pt x="215" y="48"/>
                    <a:pt x="108" y="132"/>
                  </a:cubicBezTo>
                  <a:cubicBezTo>
                    <a:pt x="48" y="191"/>
                    <a:pt x="1" y="263"/>
                    <a:pt x="1" y="358"/>
                  </a:cubicBezTo>
                  <a:cubicBezTo>
                    <a:pt x="1" y="453"/>
                    <a:pt x="36" y="537"/>
                    <a:pt x="96" y="608"/>
                  </a:cubicBezTo>
                  <a:cubicBezTo>
                    <a:pt x="132" y="656"/>
                    <a:pt x="203" y="703"/>
                    <a:pt x="274" y="727"/>
                  </a:cubicBezTo>
                  <a:cubicBezTo>
                    <a:pt x="274" y="727"/>
                    <a:pt x="274" y="739"/>
                    <a:pt x="274" y="739"/>
                  </a:cubicBezTo>
                  <a:cubicBezTo>
                    <a:pt x="322" y="810"/>
                    <a:pt x="405" y="858"/>
                    <a:pt x="489" y="858"/>
                  </a:cubicBezTo>
                  <a:cubicBezTo>
                    <a:pt x="572" y="858"/>
                    <a:pt x="655" y="822"/>
                    <a:pt x="703" y="751"/>
                  </a:cubicBezTo>
                  <a:cubicBezTo>
                    <a:pt x="763" y="727"/>
                    <a:pt x="822" y="691"/>
                    <a:pt x="882" y="667"/>
                  </a:cubicBezTo>
                  <a:cubicBezTo>
                    <a:pt x="929" y="656"/>
                    <a:pt x="965" y="632"/>
                    <a:pt x="989" y="596"/>
                  </a:cubicBezTo>
                  <a:cubicBezTo>
                    <a:pt x="1013" y="572"/>
                    <a:pt x="1036" y="513"/>
                    <a:pt x="1036" y="477"/>
                  </a:cubicBezTo>
                  <a:cubicBezTo>
                    <a:pt x="1024" y="394"/>
                    <a:pt x="1001" y="322"/>
                    <a:pt x="965" y="263"/>
                  </a:cubicBezTo>
                  <a:cubicBezTo>
                    <a:pt x="929" y="203"/>
                    <a:pt x="870" y="144"/>
                    <a:pt x="810" y="108"/>
                  </a:cubicBezTo>
                  <a:cubicBezTo>
                    <a:pt x="715" y="36"/>
                    <a:pt x="584" y="1"/>
                    <a:pt x="4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33"/>
            <p:cNvSpPr/>
            <p:nvPr/>
          </p:nvSpPr>
          <p:spPr>
            <a:xfrm>
              <a:off x="355217" y="1655048"/>
              <a:ext cx="159018" cy="157610"/>
            </a:xfrm>
            <a:custGeom>
              <a:avLst/>
              <a:gdLst/>
              <a:ahLst/>
              <a:cxnLst/>
              <a:rect l="l" t="t" r="r" b="b"/>
              <a:pathLst>
                <a:path w="1132" h="1122" extrusionOk="0">
                  <a:moveTo>
                    <a:pt x="567" y="1"/>
                  </a:moveTo>
                  <a:cubicBezTo>
                    <a:pt x="534" y="1"/>
                    <a:pt x="499" y="7"/>
                    <a:pt x="464" y="21"/>
                  </a:cubicBezTo>
                  <a:cubicBezTo>
                    <a:pt x="405" y="32"/>
                    <a:pt x="345" y="68"/>
                    <a:pt x="286" y="104"/>
                  </a:cubicBezTo>
                  <a:cubicBezTo>
                    <a:pt x="167" y="187"/>
                    <a:pt x="72" y="318"/>
                    <a:pt x="48" y="461"/>
                  </a:cubicBezTo>
                  <a:cubicBezTo>
                    <a:pt x="0" y="640"/>
                    <a:pt x="48" y="806"/>
                    <a:pt x="155" y="949"/>
                  </a:cubicBezTo>
                  <a:cubicBezTo>
                    <a:pt x="202" y="997"/>
                    <a:pt x="262" y="1044"/>
                    <a:pt x="322" y="1080"/>
                  </a:cubicBezTo>
                  <a:cubicBezTo>
                    <a:pt x="369" y="1104"/>
                    <a:pt x="417" y="1116"/>
                    <a:pt x="476" y="1116"/>
                  </a:cubicBezTo>
                  <a:cubicBezTo>
                    <a:pt x="476" y="1116"/>
                    <a:pt x="482" y="1121"/>
                    <a:pt x="485" y="1121"/>
                  </a:cubicBezTo>
                  <a:cubicBezTo>
                    <a:pt x="487" y="1121"/>
                    <a:pt x="488" y="1120"/>
                    <a:pt x="488" y="1116"/>
                  </a:cubicBezTo>
                  <a:lnTo>
                    <a:pt x="572" y="1116"/>
                  </a:lnTo>
                  <a:cubicBezTo>
                    <a:pt x="619" y="1116"/>
                    <a:pt x="667" y="1080"/>
                    <a:pt x="691" y="1033"/>
                  </a:cubicBezTo>
                  <a:cubicBezTo>
                    <a:pt x="798" y="985"/>
                    <a:pt x="905" y="902"/>
                    <a:pt x="976" y="794"/>
                  </a:cubicBezTo>
                  <a:cubicBezTo>
                    <a:pt x="1131" y="544"/>
                    <a:pt x="1012" y="187"/>
                    <a:pt x="750" y="56"/>
                  </a:cubicBezTo>
                  <a:cubicBezTo>
                    <a:pt x="714" y="32"/>
                    <a:pt x="667" y="21"/>
                    <a:pt x="631" y="9"/>
                  </a:cubicBezTo>
                  <a:cubicBezTo>
                    <a:pt x="611" y="4"/>
                    <a:pt x="590" y="1"/>
                    <a:pt x="5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33"/>
            <p:cNvSpPr/>
            <p:nvPr/>
          </p:nvSpPr>
          <p:spPr>
            <a:xfrm>
              <a:off x="514227" y="1863054"/>
              <a:ext cx="70378" cy="71641"/>
            </a:xfrm>
            <a:custGeom>
              <a:avLst/>
              <a:gdLst/>
              <a:ahLst/>
              <a:cxnLst/>
              <a:rect l="l" t="t" r="r" b="b"/>
              <a:pathLst>
                <a:path w="501" h="510" extrusionOk="0">
                  <a:moveTo>
                    <a:pt x="179" y="0"/>
                  </a:moveTo>
                  <a:cubicBezTo>
                    <a:pt x="155" y="0"/>
                    <a:pt x="143" y="12"/>
                    <a:pt x="119" y="24"/>
                  </a:cubicBezTo>
                  <a:cubicBezTo>
                    <a:pt x="95" y="24"/>
                    <a:pt x="72" y="36"/>
                    <a:pt x="60" y="60"/>
                  </a:cubicBezTo>
                  <a:cubicBezTo>
                    <a:pt x="48" y="72"/>
                    <a:pt x="36" y="84"/>
                    <a:pt x="24" y="107"/>
                  </a:cubicBezTo>
                  <a:cubicBezTo>
                    <a:pt x="24" y="119"/>
                    <a:pt x="12" y="131"/>
                    <a:pt x="12" y="155"/>
                  </a:cubicBezTo>
                  <a:cubicBezTo>
                    <a:pt x="0" y="179"/>
                    <a:pt x="0" y="203"/>
                    <a:pt x="0" y="226"/>
                  </a:cubicBezTo>
                  <a:cubicBezTo>
                    <a:pt x="0" y="250"/>
                    <a:pt x="12" y="274"/>
                    <a:pt x="24" y="298"/>
                  </a:cubicBezTo>
                  <a:cubicBezTo>
                    <a:pt x="24" y="310"/>
                    <a:pt x="24" y="322"/>
                    <a:pt x="24" y="322"/>
                  </a:cubicBezTo>
                  <a:cubicBezTo>
                    <a:pt x="36" y="357"/>
                    <a:pt x="48" y="381"/>
                    <a:pt x="72" y="405"/>
                  </a:cubicBezTo>
                  <a:cubicBezTo>
                    <a:pt x="84" y="429"/>
                    <a:pt x="95" y="441"/>
                    <a:pt x="107" y="453"/>
                  </a:cubicBezTo>
                  <a:cubicBezTo>
                    <a:pt x="131" y="465"/>
                    <a:pt x="143" y="476"/>
                    <a:pt x="167" y="488"/>
                  </a:cubicBezTo>
                  <a:cubicBezTo>
                    <a:pt x="191" y="500"/>
                    <a:pt x="203" y="500"/>
                    <a:pt x="226" y="500"/>
                  </a:cubicBezTo>
                  <a:cubicBezTo>
                    <a:pt x="244" y="506"/>
                    <a:pt x="259" y="509"/>
                    <a:pt x="274" y="509"/>
                  </a:cubicBezTo>
                  <a:cubicBezTo>
                    <a:pt x="289" y="509"/>
                    <a:pt x="304" y="506"/>
                    <a:pt x="322" y="500"/>
                  </a:cubicBezTo>
                  <a:cubicBezTo>
                    <a:pt x="334" y="488"/>
                    <a:pt x="345" y="488"/>
                    <a:pt x="357" y="488"/>
                  </a:cubicBezTo>
                  <a:cubicBezTo>
                    <a:pt x="381" y="476"/>
                    <a:pt x="405" y="453"/>
                    <a:pt x="429" y="441"/>
                  </a:cubicBezTo>
                  <a:cubicBezTo>
                    <a:pt x="441" y="417"/>
                    <a:pt x="453" y="405"/>
                    <a:pt x="465" y="381"/>
                  </a:cubicBezTo>
                  <a:cubicBezTo>
                    <a:pt x="476" y="369"/>
                    <a:pt x="488" y="345"/>
                    <a:pt x="488" y="334"/>
                  </a:cubicBezTo>
                  <a:cubicBezTo>
                    <a:pt x="500" y="310"/>
                    <a:pt x="500" y="286"/>
                    <a:pt x="500" y="262"/>
                  </a:cubicBezTo>
                  <a:cubicBezTo>
                    <a:pt x="500" y="238"/>
                    <a:pt x="500" y="215"/>
                    <a:pt x="500" y="203"/>
                  </a:cubicBezTo>
                  <a:cubicBezTo>
                    <a:pt x="488" y="179"/>
                    <a:pt x="476" y="155"/>
                    <a:pt x="476" y="143"/>
                  </a:cubicBezTo>
                  <a:cubicBezTo>
                    <a:pt x="453" y="107"/>
                    <a:pt x="441" y="84"/>
                    <a:pt x="405" y="72"/>
                  </a:cubicBezTo>
                  <a:cubicBezTo>
                    <a:pt x="393" y="60"/>
                    <a:pt x="381" y="48"/>
                    <a:pt x="357" y="36"/>
                  </a:cubicBezTo>
                  <a:cubicBezTo>
                    <a:pt x="334" y="24"/>
                    <a:pt x="322" y="24"/>
                    <a:pt x="298" y="24"/>
                  </a:cubicBezTo>
                  <a:cubicBezTo>
                    <a:pt x="286" y="24"/>
                    <a:pt x="274" y="12"/>
                    <a:pt x="262" y="12"/>
                  </a:cubicBezTo>
                  <a:cubicBezTo>
                    <a:pt x="226" y="0"/>
                    <a:pt x="203" y="0"/>
                    <a:pt x="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33"/>
            <p:cNvSpPr/>
            <p:nvPr/>
          </p:nvSpPr>
          <p:spPr>
            <a:xfrm flipH="1">
              <a:off x="1301787" y="109123"/>
              <a:ext cx="159018" cy="157610"/>
            </a:xfrm>
            <a:custGeom>
              <a:avLst/>
              <a:gdLst/>
              <a:ahLst/>
              <a:cxnLst/>
              <a:rect l="l" t="t" r="r" b="b"/>
              <a:pathLst>
                <a:path w="1132" h="1122" extrusionOk="0">
                  <a:moveTo>
                    <a:pt x="567" y="1"/>
                  </a:moveTo>
                  <a:cubicBezTo>
                    <a:pt x="534" y="1"/>
                    <a:pt x="499" y="7"/>
                    <a:pt x="464" y="21"/>
                  </a:cubicBezTo>
                  <a:cubicBezTo>
                    <a:pt x="405" y="32"/>
                    <a:pt x="345" y="68"/>
                    <a:pt x="286" y="104"/>
                  </a:cubicBezTo>
                  <a:cubicBezTo>
                    <a:pt x="167" y="187"/>
                    <a:pt x="72" y="318"/>
                    <a:pt x="48" y="461"/>
                  </a:cubicBezTo>
                  <a:cubicBezTo>
                    <a:pt x="0" y="640"/>
                    <a:pt x="48" y="806"/>
                    <a:pt x="155" y="949"/>
                  </a:cubicBezTo>
                  <a:cubicBezTo>
                    <a:pt x="202" y="997"/>
                    <a:pt x="262" y="1044"/>
                    <a:pt x="322" y="1080"/>
                  </a:cubicBezTo>
                  <a:cubicBezTo>
                    <a:pt x="369" y="1104"/>
                    <a:pt x="417" y="1116"/>
                    <a:pt x="476" y="1116"/>
                  </a:cubicBezTo>
                  <a:cubicBezTo>
                    <a:pt x="476" y="1116"/>
                    <a:pt x="482" y="1121"/>
                    <a:pt x="485" y="1121"/>
                  </a:cubicBezTo>
                  <a:cubicBezTo>
                    <a:pt x="487" y="1121"/>
                    <a:pt x="488" y="1120"/>
                    <a:pt x="488" y="1116"/>
                  </a:cubicBezTo>
                  <a:lnTo>
                    <a:pt x="572" y="1116"/>
                  </a:lnTo>
                  <a:cubicBezTo>
                    <a:pt x="619" y="1116"/>
                    <a:pt x="667" y="1080"/>
                    <a:pt x="691" y="1033"/>
                  </a:cubicBezTo>
                  <a:cubicBezTo>
                    <a:pt x="798" y="985"/>
                    <a:pt x="905" y="902"/>
                    <a:pt x="976" y="794"/>
                  </a:cubicBezTo>
                  <a:cubicBezTo>
                    <a:pt x="1131" y="544"/>
                    <a:pt x="1012" y="187"/>
                    <a:pt x="750" y="56"/>
                  </a:cubicBezTo>
                  <a:cubicBezTo>
                    <a:pt x="714" y="32"/>
                    <a:pt x="667" y="21"/>
                    <a:pt x="631" y="9"/>
                  </a:cubicBezTo>
                  <a:cubicBezTo>
                    <a:pt x="611" y="4"/>
                    <a:pt x="590" y="1"/>
                    <a:pt x="5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33"/>
            <p:cNvSpPr/>
            <p:nvPr/>
          </p:nvSpPr>
          <p:spPr>
            <a:xfrm flipH="1">
              <a:off x="1231417" y="317129"/>
              <a:ext cx="70378" cy="71641"/>
            </a:xfrm>
            <a:custGeom>
              <a:avLst/>
              <a:gdLst/>
              <a:ahLst/>
              <a:cxnLst/>
              <a:rect l="l" t="t" r="r" b="b"/>
              <a:pathLst>
                <a:path w="501" h="510" extrusionOk="0">
                  <a:moveTo>
                    <a:pt x="179" y="0"/>
                  </a:moveTo>
                  <a:cubicBezTo>
                    <a:pt x="155" y="0"/>
                    <a:pt x="143" y="12"/>
                    <a:pt x="119" y="24"/>
                  </a:cubicBezTo>
                  <a:cubicBezTo>
                    <a:pt x="95" y="24"/>
                    <a:pt x="72" y="36"/>
                    <a:pt x="60" y="60"/>
                  </a:cubicBezTo>
                  <a:cubicBezTo>
                    <a:pt x="48" y="72"/>
                    <a:pt x="36" y="84"/>
                    <a:pt x="24" y="107"/>
                  </a:cubicBezTo>
                  <a:cubicBezTo>
                    <a:pt x="24" y="119"/>
                    <a:pt x="12" y="131"/>
                    <a:pt x="12" y="155"/>
                  </a:cubicBezTo>
                  <a:cubicBezTo>
                    <a:pt x="0" y="179"/>
                    <a:pt x="0" y="203"/>
                    <a:pt x="0" y="226"/>
                  </a:cubicBezTo>
                  <a:cubicBezTo>
                    <a:pt x="0" y="250"/>
                    <a:pt x="12" y="274"/>
                    <a:pt x="24" y="298"/>
                  </a:cubicBezTo>
                  <a:cubicBezTo>
                    <a:pt x="24" y="310"/>
                    <a:pt x="24" y="322"/>
                    <a:pt x="24" y="322"/>
                  </a:cubicBezTo>
                  <a:cubicBezTo>
                    <a:pt x="36" y="357"/>
                    <a:pt x="48" y="381"/>
                    <a:pt x="72" y="405"/>
                  </a:cubicBezTo>
                  <a:cubicBezTo>
                    <a:pt x="84" y="429"/>
                    <a:pt x="95" y="441"/>
                    <a:pt x="107" y="453"/>
                  </a:cubicBezTo>
                  <a:cubicBezTo>
                    <a:pt x="131" y="465"/>
                    <a:pt x="143" y="476"/>
                    <a:pt x="167" y="488"/>
                  </a:cubicBezTo>
                  <a:cubicBezTo>
                    <a:pt x="191" y="500"/>
                    <a:pt x="203" y="500"/>
                    <a:pt x="226" y="500"/>
                  </a:cubicBezTo>
                  <a:cubicBezTo>
                    <a:pt x="244" y="506"/>
                    <a:pt x="259" y="509"/>
                    <a:pt x="274" y="509"/>
                  </a:cubicBezTo>
                  <a:cubicBezTo>
                    <a:pt x="289" y="509"/>
                    <a:pt x="304" y="506"/>
                    <a:pt x="322" y="500"/>
                  </a:cubicBezTo>
                  <a:cubicBezTo>
                    <a:pt x="334" y="488"/>
                    <a:pt x="345" y="488"/>
                    <a:pt x="357" y="488"/>
                  </a:cubicBezTo>
                  <a:cubicBezTo>
                    <a:pt x="381" y="476"/>
                    <a:pt x="405" y="453"/>
                    <a:pt x="429" y="441"/>
                  </a:cubicBezTo>
                  <a:cubicBezTo>
                    <a:pt x="441" y="417"/>
                    <a:pt x="453" y="405"/>
                    <a:pt x="465" y="381"/>
                  </a:cubicBezTo>
                  <a:cubicBezTo>
                    <a:pt x="476" y="369"/>
                    <a:pt x="488" y="345"/>
                    <a:pt x="488" y="334"/>
                  </a:cubicBezTo>
                  <a:cubicBezTo>
                    <a:pt x="500" y="310"/>
                    <a:pt x="500" y="286"/>
                    <a:pt x="500" y="262"/>
                  </a:cubicBezTo>
                  <a:cubicBezTo>
                    <a:pt x="500" y="238"/>
                    <a:pt x="500" y="215"/>
                    <a:pt x="500" y="203"/>
                  </a:cubicBezTo>
                  <a:cubicBezTo>
                    <a:pt x="488" y="179"/>
                    <a:pt x="476" y="155"/>
                    <a:pt x="476" y="143"/>
                  </a:cubicBezTo>
                  <a:cubicBezTo>
                    <a:pt x="453" y="107"/>
                    <a:pt x="441" y="84"/>
                    <a:pt x="405" y="72"/>
                  </a:cubicBezTo>
                  <a:cubicBezTo>
                    <a:pt x="393" y="60"/>
                    <a:pt x="381" y="48"/>
                    <a:pt x="357" y="36"/>
                  </a:cubicBezTo>
                  <a:cubicBezTo>
                    <a:pt x="334" y="24"/>
                    <a:pt x="322" y="24"/>
                    <a:pt x="298" y="24"/>
                  </a:cubicBezTo>
                  <a:cubicBezTo>
                    <a:pt x="286" y="24"/>
                    <a:pt x="274" y="12"/>
                    <a:pt x="262" y="12"/>
                  </a:cubicBezTo>
                  <a:cubicBezTo>
                    <a:pt x="226" y="0"/>
                    <a:pt x="203" y="0"/>
                    <a:pt x="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33"/>
            <p:cNvSpPr/>
            <p:nvPr/>
          </p:nvSpPr>
          <p:spPr>
            <a:xfrm flipH="1">
              <a:off x="8685369" y="4777253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33"/>
            <p:cNvSpPr/>
            <p:nvPr/>
          </p:nvSpPr>
          <p:spPr>
            <a:xfrm flipH="1">
              <a:off x="8550419" y="451844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33"/>
            <p:cNvSpPr/>
            <p:nvPr/>
          </p:nvSpPr>
          <p:spPr>
            <a:xfrm>
              <a:off x="7589887" y="490244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33"/>
            <p:cNvSpPr/>
            <p:nvPr/>
          </p:nvSpPr>
          <p:spPr>
            <a:xfrm>
              <a:off x="7084223" y="4753700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1" name="Google Shape;1891;p34"/>
          <p:cNvGrpSpPr/>
          <p:nvPr/>
        </p:nvGrpSpPr>
        <p:grpSpPr>
          <a:xfrm>
            <a:off x="104561" y="709115"/>
            <a:ext cx="8873889" cy="3695712"/>
            <a:chOff x="104561" y="709115"/>
            <a:chExt cx="8873889" cy="3695712"/>
          </a:xfrm>
        </p:grpSpPr>
        <p:sp>
          <p:nvSpPr>
            <p:cNvPr id="1892" name="Google Shape;1892;p34"/>
            <p:cNvSpPr/>
            <p:nvPr/>
          </p:nvSpPr>
          <p:spPr>
            <a:xfrm>
              <a:off x="104561" y="4055752"/>
              <a:ext cx="384902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34"/>
            <p:cNvSpPr/>
            <p:nvPr/>
          </p:nvSpPr>
          <p:spPr>
            <a:xfrm flipH="1">
              <a:off x="8593548" y="709115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94" name="Google Shape;1894;p34"/>
          <p:cNvGrpSpPr/>
          <p:nvPr/>
        </p:nvGrpSpPr>
        <p:grpSpPr>
          <a:xfrm>
            <a:off x="320612" y="153363"/>
            <a:ext cx="8582337" cy="4803412"/>
            <a:chOff x="320612" y="153363"/>
            <a:chExt cx="8582337" cy="4803412"/>
          </a:xfrm>
        </p:grpSpPr>
        <p:sp>
          <p:nvSpPr>
            <p:cNvPr id="1895" name="Google Shape;1895;p34"/>
            <p:cNvSpPr/>
            <p:nvPr/>
          </p:nvSpPr>
          <p:spPr>
            <a:xfrm>
              <a:off x="467837" y="397019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34"/>
            <p:cNvSpPr/>
            <p:nvPr/>
          </p:nvSpPr>
          <p:spPr>
            <a:xfrm>
              <a:off x="713236" y="4655750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34"/>
            <p:cNvSpPr/>
            <p:nvPr/>
          </p:nvSpPr>
          <p:spPr>
            <a:xfrm flipH="1">
              <a:off x="8755731" y="184490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34"/>
            <p:cNvSpPr/>
            <p:nvPr/>
          </p:nvSpPr>
          <p:spPr>
            <a:xfrm flipH="1">
              <a:off x="8290507" y="302109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34"/>
            <p:cNvSpPr/>
            <p:nvPr/>
          </p:nvSpPr>
          <p:spPr>
            <a:xfrm flipH="1">
              <a:off x="7883116" y="153362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34"/>
            <p:cNvSpPr/>
            <p:nvPr/>
          </p:nvSpPr>
          <p:spPr>
            <a:xfrm>
              <a:off x="320612" y="4804503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01" name="Google Shape;1901;p34"/>
          <p:cNvGrpSpPr/>
          <p:nvPr/>
        </p:nvGrpSpPr>
        <p:grpSpPr>
          <a:xfrm>
            <a:off x="-2081234" y="-1667063"/>
            <a:ext cx="13143688" cy="7790526"/>
            <a:chOff x="-2081234" y="-1667063"/>
            <a:chExt cx="13143688" cy="7790526"/>
          </a:xfrm>
        </p:grpSpPr>
        <p:sp>
          <p:nvSpPr>
            <p:cNvPr id="1902" name="Google Shape;1902;p34"/>
            <p:cNvSpPr/>
            <p:nvPr/>
          </p:nvSpPr>
          <p:spPr>
            <a:xfrm>
              <a:off x="1377567" y="-154266"/>
              <a:ext cx="6328400" cy="518175"/>
            </a:xfrm>
            <a:custGeom>
              <a:avLst/>
              <a:gdLst/>
              <a:ahLst/>
              <a:cxnLst/>
              <a:rect l="l" t="t" r="r" b="b"/>
              <a:pathLst>
                <a:path w="253136" h="20727" extrusionOk="0">
                  <a:moveTo>
                    <a:pt x="253136" y="199"/>
                  </a:moveTo>
                  <a:cubicBezTo>
                    <a:pt x="251007" y="1979"/>
                    <a:pt x="245349" y="8145"/>
                    <a:pt x="240359" y="10878"/>
                  </a:cubicBezTo>
                  <a:cubicBezTo>
                    <a:pt x="235369" y="13611"/>
                    <a:pt x="233081" y="16631"/>
                    <a:pt x="223196" y="16599"/>
                  </a:cubicBezTo>
                  <a:cubicBezTo>
                    <a:pt x="213312" y="16567"/>
                    <a:pt x="199613" y="10020"/>
                    <a:pt x="181052" y="10687"/>
                  </a:cubicBezTo>
                  <a:cubicBezTo>
                    <a:pt x="162491" y="11355"/>
                    <a:pt x="138876" y="21589"/>
                    <a:pt x="111828" y="20604"/>
                  </a:cubicBezTo>
                  <a:cubicBezTo>
                    <a:pt x="84781" y="19619"/>
                    <a:pt x="37042" y="8177"/>
                    <a:pt x="18767" y="4776"/>
                  </a:cubicBezTo>
                  <a:cubicBezTo>
                    <a:pt x="492" y="1375"/>
                    <a:pt x="5292" y="835"/>
                    <a:pt x="2177" y="199"/>
                  </a:cubicBezTo>
                  <a:cubicBezTo>
                    <a:pt x="-938" y="-437"/>
                    <a:pt x="429" y="835"/>
                    <a:pt x="79" y="962"/>
                  </a:cubicBezTo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1903" name="Google Shape;1903;p34"/>
            <p:cNvGrpSpPr/>
            <p:nvPr/>
          </p:nvGrpSpPr>
          <p:grpSpPr>
            <a:xfrm rot="1800033">
              <a:off x="-1627064" y="-1212893"/>
              <a:ext cx="2481608" cy="2481608"/>
              <a:chOff x="2530475" y="1998650"/>
              <a:chExt cx="2100600" cy="2100600"/>
            </a:xfrm>
          </p:grpSpPr>
          <p:cxnSp>
            <p:nvCxnSpPr>
              <p:cNvPr id="1904" name="Google Shape;1904;p34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1905" name="Google Shape;1905;p34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1906" name="Google Shape;1906;p34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07" name="Google Shape;1907;p34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08" name="Google Shape;1908;p34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09" name="Google Shape;1909;p34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10" name="Google Shape;1910;p34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11" name="Google Shape;1911;p34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12" name="Google Shape;1912;p34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13" name="Google Shape;1913;p34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14" name="Google Shape;1914;p34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15" name="Google Shape;1915;p34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16" name="Google Shape;1916;p34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17" name="Google Shape;1917;p34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18" name="Google Shape;1918;p34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19" name="Google Shape;1919;p34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20" name="Google Shape;1920;p34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21" name="Google Shape;1921;p34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22" name="Google Shape;1922;p34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1923" name="Google Shape;1923;p34"/>
            <p:cNvGrpSpPr/>
            <p:nvPr/>
          </p:nvGrpSpPr>
          <p:grpSpPr>
            <a:xfrm rot="899916">
              <a:off x="8302326" y="3363335"/>
              <a:ext cx="2481318" cy="2481318"/>
              <a:chOff x="2530475" y="1998650"/>
              <a:chExt cx="2100600" cy="2100600"/>
            </a:xfrm>
          </p:grpSpPr>
          <p:cxnSp>
            <p:nvCxnSpPr>
              <p:cNvPr id="1924" name="Google Shape;1924;p34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1925" name="Google Shape;1925;p34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1926" name="Google Shape;1926;p34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27" name="Google Shape;1927;p34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28" name="Google Shape;1928;p34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29" name="Google Shape;1929;p34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30" name="Google Shape;1930;p34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31" name="Google Shape;1931;p34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32" name="Google Shape;1932;p34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33" name="Google Shape;1933;p34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34" name="Google Shape;1934;p34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35" name="Google Shape;1935;p34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36" name="Google Shape;1936;p34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37" name="Google Shape;1937;p34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38" name="Google Shape;1938;p34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39" name="Google Shape;1939;p34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40" name="Google Shape;1940;p34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41" name="Google Shape;1941;p34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42" name="Google Shape;1942;p34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3"/>
          <p:cNvGrpSpPr/>
          <p:nvPr/>
        </p:nvGrpSpPr>
        <p:grpSpPr>
          <a:xfrm>
            <a:off x="-744643" y="-1427242"/>
            <a:ext cx="11716677" cy="8363361"/>
            <a:chOff x="-744643" y="-1427242"/>
            <a:chExt cx="11716677" cy="8363361"/>
          </a:xfrm>
        </p:grpSpPr>
        <p:grpSp>
          <p:nvGrpSpPr>
            <p:cNvPr id="92" name="Google Shape;92;p3"/>
            <p:cNvGrpSpPr/>
            <p:nvPr/>
          </p:nvGrpSpPr>
          <p:grpSpPr>
            <a:xfrm rot="-520522">
              <a:off x="326" y="4281468"/>
              <a:ext cx="2481684" cy="2481684"/>
              <a:chOff x="2530475" y="1998650"/>
              <a:chExt cx="2100600" cy="2100600"/>
            </a:xfrm>
          </p:grpSpPr>
          <p:cxnSp>
            <p:nvCxnSpPr>
              <p:cNvPr id="93" name="Google Shape;93;p3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94" name="Google Shape;94;p3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95" name="Google Shape;95;p3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96" name="Google Shape;96;p3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97" name="Google Shape;97;p3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98" name="Google Shape;98;p3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99" name="Google Shape;99;p3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00" name="Google Shape;100;p3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01" name="Google Shape;101;p3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02" name="Google Shape;102;p3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03" name="Google Shape;103;p3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04" name="Google Shape;104;p3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05" name="Google Shape;105;p3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06" name="Google Shape;106;p3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07" name="Google Shape;107;p3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08" name="Google Shape;108;p3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09" name="Google Shape;109;p3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0" name="Google Shape;110;p3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1" name="Google Shape;111;p3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112" name="Google Shape;112;p3"/>
            <p:cNvGrpSpPr/>
            <p:nvPr/>
          </p:nvGrpSpPr>
          <p:grpSpPr>
            <a:xfrm rot="899916">
              <a:off x="-465833" y="-1148432"/>
              <a:ext cx="2481318" cy="2481318"/>
              <a:chOff x="2530475" y="1998650"/>
              <a:chExt cx="2100600" cy="2100600"/>
            </a:xfrm>
          </p:grpSpPr>
          <p:cxnSp>
            <p:nvCxnSpPr>
              <p:cNvPr id="113" name="Google Shape;113;p3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114" name="Google Shape;114;p3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115" name="Google Shape;115;p3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6" name="Google Shape;116;p3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7" name="Google Shape;117;p3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8" name="Google Shape;118;p3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9" name="Google Shape;119;p3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0" name="Google Shape;120;p3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1" name="Google Shape;121;p3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2" name="Google Shape;122;p3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3" name="Google Shape;123;p3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4" name="Google Shape;124;p3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5" name="Google Shape;125;p3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6" name="Google Shape;126;p3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7" name="Google Shape;127;p3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8" name="Google Shape;128;p3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9" name="Google Shape;129;p3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0" name="Google Shape;130;p3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1" name="Google Shape;131;p3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132" name="Google Shape;132;p3"/>
            <p:cNvGrpSpPr/>
            <p:nvPr/>
          </p:nvGrpSpPr>
          <p:grpSpPr>
            <a:xfrm rot="900121">
              <a:off x="8211567" y="-581675"/>
              <a:ext cx="2481575" cy="2481575"/>
              <a:chOff x="2530475" y="1998650"/>
              <a:chExt cx="2100600" cy="2100600"/>
            </a:xfrm>
          </p:grpSpPr>
          <p:cxnSp>
            <p:nvCxnSpPr>
              <p:cNvPr id="133" name="Google Shape;133;p3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134" name="Google Shape;134;p3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135" name="Google Shape;135;p3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6" name="Google Shape;136;p3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7" name="Google Shape;137;p3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8" name="Google Shape;138;p3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9" name="Google Shape;139;p3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0" name="Google Shape;140;p3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1" name="Google Shape;141;p3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2" name="Google Shape;142;p3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3" name="Google Shape;143;p3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4" name="Google Shape;144;p3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5" name="Google Shape;145;p3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6" name="Google Shape;146;p3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7" name="Google Shape;147;p3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8" name="Google Shape;148;p3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9" name="Google Shape;149;p3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0" name="Google Shape;150;p3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1" name="Google Shape;151;p3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  <p:sp>
        <p:nvSpPr>
          <p:cNvPr id="152" name="Google Shape;152;p3"/>
          <p:cNvSpPr txBox="1">
            <a:spLocks noGrp="1"/>
          </p:cNvSpPr>
          <p:nvPr>
            <p:ph type="title"/>
          </p:nvPr>
        </p:nvSpPr>
        <p:spPr>
          <a:xfrm>
            <a:off x="3818650" y="2335075"/>
            <a:ext cx="4188300" cy="91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3" name="Google Shape;153;p3"/>
          <p:cNvSpPr txBox="1">
            <a:spLocks noGrp="1"/>
          </p:cNvSpPr>
          <p:nvPr>
            <p:ph type="title" idx="2" hasCustomPrompt="1"/>
          </p:nvPr>
        </p:nvSpPr>
        <p:spPr>
          <a:xfrm>
            <a:off x="5230000" y="1611700"/>
            <a:ext cx="1365600" cy="915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54" name="Google Shape;154;p3"/>
          <p:cNvSpPr txBox="1">
            <a:spLocks noGrp="1"/>
          </p:cNvSpPr>
          <p:nvPr>
            <p:ph type="subTitle" idx="1"/>
          </p:nvPr>
        </p:nvSpPr>
        <p:spPr>
          <a:xfrm>
            <a:off x="3818650" y="3156800"/>
            <a:ext cx="41883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55" name="Google Shape;155;p3"/>
          <p:cNvGrpSpPr/>
          <p:nvPr/>
        </p:nvGrpSpPr>
        <p:grpSpPr>
          <a:xfrm>
            <a:off x="173689" y="286775"/>
            <a:ext cx="8450790" cy="4732020"/>
            <a:chOff x="173689" y="286775"/>
            <a:chExt cx="8450790" cy="4732020"/>
          </a:xfrm>
        </p:grpSpPr>
        <p:sp>
          <p:nvSpPr>
            <p:cNvPr id="156" name="Google Shape;156;p3"/>
            <p:cNvSpPr/>
            <p:nvPr/>
          </p:nvSpPr>
          <p:spPr>
            <a:xfrm>
              <a:off x="349823" y="877975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422573" y="286775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173689" y="496740"/>
              <a:ext cx="89518" cy="85551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8564074" y="493324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527173" y="3504600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" name="Google Shape;161;p3"/>
          <p:cNvGrpSpPr/>
          <p:nvPr/>
        </p:nvGrpSpPr>
        <p:grpSpPr>
          <a:xfrm>
            <a:off x="215011" y="4388915"/>
            <a:ext cx="8733977" cy="652637"/>
            <a:chOff x="215011" y="4388915"/>
            <a:chExt cx="8733977" cy="652637"/>
          </a:xfrm>
        </p:grpSpPr>
        <p:sp>
          <p:nvSpPr>
            <p:cNvPr id="162" name="Google Shape;162;p3"/>
            <p:cNvSpPr/>
            <p:nvPr/>
          </p:nvSpPr>
          <p:spPr>
            <a:xfrm>
              <a:off x="8564086" y="4388915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"/>
            <p:cNvSpPr/>
            <p:nvPr/>
          </p:nvSpPr>
          <p:spPr>
            <a:xfrm flipH="1">
              <a:off x="215011" y="4692477"/>
              <a:ext cx="384902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4"/>
          <p:cNvSpPr txBox="1">
            <a:spLocks noGrp="1"/>
          </p:cNvSpPr>
          <p:nvPr>
            <p:ph type="body" idx="1"/>
          </p:nvPr>
        </p:nvSpPr>
        <p:spPr>
          <a:xfrm>
            <a:off x="713225" y="1317725"/>
            <a:ext cx="7710900" cy="180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grpSp>
        <p:nvGrpSpPr>
          <p:cNvPr id="167" name="Google Shape;167;p4"/>
          <p:cNvGrpSpPr/>
          <p:nvPr/>
        </p:nvGrpSpPr>
        <p:grpSpPr>
          <a:xfrm>
            <a:off x="104561" y="709115"/>
            <a:ext cx="8873889" cy="3695712"/>
            <a:chOff x="104561" y="709115"/>
            <a:chExt cx="8873889" cy="3695712"/>
          </a:xfrm>
        </p:grpSpPr>
        <p:sp>
          <p:nvSpPr>
            <p:cNvPr id="168" name="Google Shape;168;p4"/>
            <p:cNvSpPr/>
            <p:nvPr/>
          </p:nvSpPr>
          <p:spPr>
            <a:xfrm>
              <a:off x="104561" y="4055752"/>
              <a:ext cx="384902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4"/>
            <p:cNvSpPr/>
            <p:nvPr/>
          </p:nvSpPr>
          <p:spPr>
            <a:xfrm flipH="1">
              <a:off x="8593548" y="709115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" name="Google Shape;170;p4"/>
          <p:cNvGrpSpPr/>
          <p:nvPr/>
        </p:nvGrpSpPr>
        <p:grpSpPr>
          <a:xfrm>
            <a:off x="320612" y="153363"/>
            <a:ext cx="8582337" cy="4803412"/>
            <a:chOff x="320612" y="153363"/>
            <a:chExt cx="8582337" cy="4803412"/>
          </a:xfrm>
        </p:grpSpPr>
        <p:sp>
          <p:nvSpPr>
            <p:cNvPr id="171" name="Google Shape;171;p4"/>
            <p:cNvSpPr/>
            <p:nvPr/>
          </p:nvSpPr>
          <p:spPr>
            <a:xfrm>
              <a:off x="467837" y="397019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4"/>
            <p:cNvSpPr/>
            <p:nvPr/>
          </p:nvSpPr>
          <p:spPr>
            <a:xfrm>
              <a:off x="713236" y="4655750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4"/>
            <p:cNvSpPr/>
            <p:nvPr/>
          </p:nvSpPr>
          <p:spPr>
            <a:xfrm flipH="1">
              <a:off x="8755731" y="184490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4"/>
            <p:cNvSpPr/>
            <p:nvPr/>
          </p:nvSpPr>
          <p:spPr>
            <a:xfrm flipH="1">
              <a:off x="8290507" y="302109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4"/>
            <p:cNvSpPr/>
            <p:nvPr/>
          </p:nvSpPr>
          <p:spPr>
            <a:xfrm flipH="1">
              <a:off x="7883116" y="153362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4"/>
            <p:cNvSpPr/>
            <p:nvPr/>
          </p:nvSpPr>
          <p:spPr>
            <a:xfrm>
              <a:off x="320612" y="4804503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7" name="Google Shape;177;p4"/>
          <p:cNvGrpSpPr/>
          <p:nvPr/>
        </p:nvGrpSpPr>
        <p:grpSpPr>
          <a:xfrm>
            <a:off x="-1881067" y="-1519935"/>
            <a:ext cx="12972985" cy="7674455"/>
            <a:chOff x="-1881067" y="-1519935"/>
            <a:chExt cx="12972985" cy="7674455"/>
          </a:xfrm>
        </p:grpSpPr>
        <p:sp>
          <p:nvSpPr>
            <p:cNvPr id="178" name="Google Shape;178;p4"/>
            <p:cNvSpPr/>
            <p:nvPr/>
          </p:nvSpPr>
          <p:spPr>
            <a:xfrm>
              <a:off x="1751650" y="-77875"/>
              <a:ext cx="6064225" cy="444325"/>
            </a:xfrm>
            <a:custGeom>
              <a:avLst/>
              <a:gdLst/>
              <a:ahLst/>
              <a:cxnLst/>
              <a:rect l="l" t="t" r="r" b="b"/>
              <a:pathLst>
                <a:path w="242569" h="17773" extrusionOk="0">
                  <a:moveTo>
                    <a:pt x="0" y="382"/>
                  </a:moveTo>
                  <a:cubicBezTo>
                    <a:pt x="3687" y="2607"/>
                    <a:pt x="9344" y="11475"/>
                    <a:pt x="22121" y="13731"/>
                  </a:cubicBezTo>
                  <a:cubicBezTo>
                    <a:pt x="34898" y="15988"/>
                    <a:pt x="59689" y="13285"/>
                    <a:pt x="76661" y="13921"/>
                  </a:cubicBezTo>
                  <a:cubicBezTo>
                    <a:pt x="93633" y="14557"/>
                    <a:pt x="109525" y="18785"/>
                    <a:pt x="123954" y="17545"/>
                  </a:cubicBezTo>
                  <a:cubicBezTo>
                    <a:pt x="138384" y="16306"/>
                    <a:pt x="151097" y="6611"/>
                    <a:pt x="163238" y="6484"/>
                  </a:cubicBezTo>
                  <a:cubicBezTo>
                    <a:pt x="175379" y="6357"/>
                    <a:pt x="183579" y="17863"/>
                    <a:pt x="196801" y="16782"/>
                  </a:cubicBezTo>
                  <a:cubicBezTo>
                    <a:pt x="210023" y="15701"/>
                    <a:pt x="234941" y="2797"/>
                    <a:pt x="242569" y="0"/>
                  </a:cubicBezTo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179" name="Google Shape;179;p4"/>
            <p:cNvGrpSpPr/>
            <p:nvPr/>
          </p:nvGrpSpPr>
          <p:grpSpPr>
            <a:xfrm rot="900121">
              <a:off x="8331452" y="3394054"/>
              <a:ext cx="2481575" cy="2481575"/>
              <a:chOff x="2530475" y="1998650"/>
              <a:chExt cx="2100600" cy="2100600"/>
            </a:xfrm>
          </p:grpSpPr>
          <p:cxnSp>
            <p:nvCxnSpPr>
              <p:cNvPr id="180" name="Google Shape;180;p4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181" name="Google Shape;181;p4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182" name="Google Shape;182;p4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3" name="Google Shape;183;p4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4" name="Google Shape;184;p4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5" name="Google Shape;185;p4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6" name="Google Shape;186;p4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7" name="Google Shape;187;p4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8" name="Google Shape;188;p4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9" name="Google Shape;189;p4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0" name="Google Shape;190;p4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1" name="Google Shape;191;p4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2" name="Google Shape;192;p4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3" name="Google Shape;193;p4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4" name="Google Shape;194;p4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5" name="Google Shape;195;p4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6" name="Google Shape;196;p4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7" name="Google Shape;197;p4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8" name="Google Shape;198;p4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199" name="Google Shape;199;p4"/>
            <p:cNvGrpSpPr/>
            <p:nvPr/>
          </p:nvGrpSpPr>
          <p:grpSpPr>
            <a:xfrm rot="1193168">
              <a:off x="-1533036" y="-1171904"/>
              <a:ext cx="2481306" cy="2481306"/>
              <a:chOff x="2530475" y="1998650"/>
              <a:chExt cx="2100600" cy="2100600"/>
            </a:xfrm>
          </p:grpSpPr>
          <p:cxnSp>
            <p:nvCxnSpPr>
              <p:cNvPr id="200" name="Google Shape;200;p4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201" name="Google Shape;201;p4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202" name="Google Shape;202;p4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3" name="Google Shape;203;p4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4" name="Google Shape;204;p4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5" name="Google Shape;205;p4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6" name="Google Shape;206;p4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" name="Google Shape;207;p4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" name="Google Shape;208;p4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9" name="Google Shape;209;p4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0" name="Google Shape;210;p4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1" name="Google Shape;211;p4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2" name="Google Shape;212;p4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3" name="Google Shape;213;p4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4" name="Google Shape;214;p4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5" name="Google Shape;215;p4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6" name="Google Shape;216;p4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7" name="Google Shape;217;p4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8" name="Google Shape;218;p4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6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280" name="Google Shape;280;p6"/>
          <p:cNvGrpSpPr/>
          <p:nvPr/>
        </p:nvGrpSpPr>
        <p:grpSpPr>
          <a:xfrm>
            <a:off x="104561" y="705311"/>
            <a:ext cx="8873889" cy="3695712"/>
            <a:chOff x="104561" y="705311"/>
            <a:chExt cx="8873889" cy="3695712"/>
          </a:xfrm>
        </p:grpSpPr>
        <p:sp>
          <p:nvSpPr>
            <p:cNvPr id="281" name="Google Shape;281;p6"/>
            <p:cNvSpPr/>
            <p:nvPr/>
          </p:nvSpPr>
          <p:spPr>
            <a:xfrm rot="10800000">
              <a:off x="8593548" y="4051949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6"/>
            <p:cNvSpPr/>
            <p:nvPr/>
          </p:nvSpPr>
          <p:spPr>
            <a:xfrm rot="10800000" flipH="1">
              <a:off x="104561" y="705311"/>
              <a:ext cx="384902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3" name="Google Shape;283;p6"/>
          <p:cNvGrpSpPr/>
          <p:nvPr/>
        </p:nvGrpSpPr>
        <p:grpSpPr>
          <a:xfrm>
            <a:off x="320612" y="153363"/>
            <a:ext cx="8582337" cy="4803412"/>
            <a:chOff x="320612" y="153363"/>
            <a:chExt cx="8582337" cy="4803412"/>
          </a:xfrm>
        </p:grpSpPr>
        <p:sp>
          <p:nvSpPr>
            <p:cNvPr id="284" name="Google Shape;284;p6"/>
            <p:cNvSpPr/>
            <p:nvPr/>
          </p:nvSpPr>
          <p:spPr>
            <a:xfrm rot="10800000">
              <a:off x="8755731" y="4773375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6"/>
            <p:cNvSpPr/>
            <p:nvPr/>
          </p:nvSpPr>
          <p:spPr>
            <a:xfrm rot="10800000">
              <a:off x="8290507" y="4722480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6"/>
            <p:cNvSpPr/>
            <p:nvPr/>
          </p:nvSpPr>
          <p:spPr>
            <a:xfrm rot="10800000">
              <a:off x="7883116" y="4808014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6"/>
            <p:cNvSpPr/>
            <p:nvPr/>
          </p:nvSpPr>
          <p:spPr>
            <a:xfrm rot="10800000" flipH="1">
              <a:off x="320612" y="153363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6"/>
            <p:cNvSpPr/>
            <p:nvPr/>
          </p:nvSpPr>
          <p:spPr>
            <a:xfrm rot="10800000" flipH="1">
              <a:off x="467837" y="1054393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6"/>
            <p:cNvSpPr/>
            <p:nvPr/>
          </p:nvSpPr>
          <p:spPr>
            <a:xfrm rot="10800000" flipH="1">
              <a:off x="713236" y="305627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0" name="Google Shape;290;p6"/>
          <p:cNvGrpSpPr/>
          <p:nvPr/>
        </p:nvGrpSpPr>
        <p:grpSpPr>
          <a:xfrm>
            <a:off x="-1960612" y="-744284"/>
            <a:ext cx="12997747" cy="6597323"/>
            <a:chOff x="-1960612" y="-744284"/>
            <a:chExt cx="12997747" cy="6597323"/>
          </a:xfrm>
        </p:grpSpPr>
        <p:sp>
          <p:nvSpPr>
            <p:cNvPr id="291" name="Google Shape;291;p6"/>
            <p:cNvSpPr/>
            <p:nvPr/>
          </p:nvSpPr>
          <p:spPr>
            <a:xfrm>
              <a:off x="1446125" y="4754860"/>
              <a:ext cx="6302600" cy="483000"/>
            </a:xfrm>
            <a:custGeom>
              <a:avLst/>
              <a:gdLst/>
              <a:ahLst/>
              <a:cxnLst/>
              <a:rect l="l" t="t" r="r" b="b"/>
              <a:pathLst>
                <a:path w="252104" h="19320" extrusionOk="0">
                  <a:moveTo>
                    <a:pt x="0" y="19320"/>
                  </a:moveTo>
                  <a:cubicBezTo>
                    <a:pt x="2543" y="17636"/>
                    <a:pt x="5848" y="11279"/>
                    <a:pt x="15256" y="9213"/>
                  </a:cubicBezTo>
                  <a:cubicBezTo>
                    <a:pt x="24664" y="7147"/>
                    <a:pt x="46245" y="8451"/>
                    <a:pt x="56447" y="6925"/>
                  </a:cubicBezTo>
                  <a:cubicBezTo>
                    <a:pt x="66649" y="5400"/>
                    <a:pt x="66840" y="-417"/>
                    <a:pt x="76470" y="60"/>
                  </a:cubicBezTo>
                  <a:cubicBezTo>
                    <a:pt x="86100" y="537"/>
                    <a:pt x="102628" y="9308"/>
                    <a:pt x="114229" y="9785"/>
                  </a:cubicBezTo>
                  <a:cubicBezTo>
                    <a:pt x="125830" y="10262"/>
                    <a:pt x="135809" y="3651"/>
                    <a:pt x="146075" y="2920"/>
                  </a:cubicBezTo>
                  <a:cubicBezTo>
                    <a:pt x="156341" y="2189"/>
                    <a:pt x="168133" y="3873"/>
                    <a:pt x="175824" y="5399"/>
                  </a:cubicBezTo>
                  <a:cubicBezTo>
                    <a:pt x="183516" y="6925"/>
                    <a:pt x="185073" y="11025"/>
                    <a:pt x="192224" y="12074"/>
                  </a:cubicBezTo>
                  <a:cubicBezTo>
                    <a:pt x="199375" y="13123"/>
                    <a:pt x="210723" y="11533"/>
                    <a:pt x="218732" y="11692"/>
                  </a:cubicBezTo>
                  <a:cubicBezTo>
                    <a:pt x="226742" y="11851"/>
                    <a:pt x="234719" y="11946"/>
                    <a:pt x="240281" y="13027"/>
                  </a:cubicBezTo>
                  <a:cubicBezTo>
                    <a:pt x="245843" y="14108"/>
                    <a:pt x="250134" y="17318"/>
                    <a:pt x="252104" y="18176"/>
                  </a:cubicBezTo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292" name="Google Shape;292;p6"/>
            <p:cNvGrpSpPr/>
            <p:nvPr/>
          </p:nvGrpSpPr>
          <p:grpSpPr>
            <a:xfrm rot="-641899">
              <a:off x="8346861" y="-535520"/>
              <a:ext cx="2481509" cy="2481509"/>
              <a:chOff x="2530475" y="1998650"/>
              <a:chExt cx="2100600" cy="2100600"/>
            </a:xfrm>
          </p:grpSpPr>
          <p:cxnSp>
            <p:nvCxnSpPr>
              <p:cNvPr id="293" name="Google Shape;293;p6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294" name="Google Shape;294;p6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295" name="Google Shape;295;p6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96" name="Google Shape;296;p6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97" name="Google Shape;297;p6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98" name="Google Shape;298;p6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99" name="Google Shape;299;p6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0" name="Google Shape;300;p6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1" name="Google Shape;301;p6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2" name="Google Shape;302;p6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3" name="Google Shape;303;p6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4" name="Google Shape;304;p6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5" name="Google Shape;305;p6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6" name="Google Shape;306;p6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7" name="Google Shape;307;p6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8" name="Google Shape;308;p6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9" name="Google Shape;309;p6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0" name="Google Shape;310;p6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1" name="Google Shape;311;p6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312" name="Google Shape;312;p6"/>
            <p:cNvGrpSpPr/>
            <p:nvPr/>
          </p:nvGrpSpPr>
          <p:grpSpPr>
            <a:xfrm rot="-484102">
              <a:off x="-1798754" y="3209756"/>
              <a:ext cx="2481425" cy="2481425"/>
              <a:chOff x="2530475" y="1998650"/>
              <a:chExt cx="2100600" cy="2100600"/>
            </a:xfrm>
          </p:grpSpPr>
          <p:cxnSp>
            <p:nvCxnSpPr>
              <p:cNvPr id="313" name="Google Shape;313;p6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314" name="Google Shape;314;p6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315" name="Google Shape;315;p6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6" name="Google Shape;316;p6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7" name="Google Shape;317;p6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8" name="Google Shape;318;p6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9" name="Google Shape;319;p6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20" name="Google Shape;320;p6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21" name="Google Shape;321;p6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22" name="Google Shape;322;p6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23" name="Google Shape;323;p6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24" name="Google Shape;324;p6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25" name="Google Shape;325;p6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26" name="Google Shape;326;p6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27" name="Google Shape;327;p6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28" name="Google Shape;328;p6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29" name="Google Shape;329;p6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30" name="Google Shape;330;p6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31" name="Google Shape;331;p6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7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34" name="Google Shape;334;p7"/>
          <p:cNvSpPr txBox="1">
            <a:spLocks noGrp="1"/>
          </p:cNvSpPr>
          <p:nvPr>
            <p:ph type="subTitle" idx="1"/>
          </p:nvPr>
        </p:nvSpPr>
        <p:spPr>
          <a:xfrm>
            <a:off x="1097875" y="1860700"/>
            <a:ext cx="3858900" cy="221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Font typeface="Nunito Light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grpSp>
        <p:nvGrpSpPr>
          <p:cNvPr id="335" name="Google Shape;335;p7"/>
          <p:cNvGrpSpPr/>
          <p:nvPr/>
        </p:nvGrpSpPr>
        <p:grpSpPr>
          <a:xfrm>
            <a:off x="320612" y="153363"/>
            <a:ext cx="8582337" cy="4803412"/>
            <a:chOff x="320612" y="153363"/>
            <a:chExt cx="8582337" cy="4803412"/>
          </a:xfrm>
        </p:grpSpPr>
        <p:sp>
          <p:nvSpPr>
            <p:cNvPr id="336" name="Google Shape;336;p7"/>
            <p:cNvSpPr/>
            <p:nvPr/>
          </p:nvSpPr>
          <p:spPr>
            <a:xfrm rot="10800000" flipH="1">
              <a:off x="320612" y="153363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7"/>
            <p:cNvSpPr/>
            <p:nvPr/>
          </p:nvSpPr>
          <p:spPr>
            <a:xfrm rot="10800000" flipH="1">
              <a:off x="467837" y="1054393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7"/>
            <p:cNvSpPr/>
            <p:nvPr/>
          </p:nvSpPr>
          <p:spPr>
            <a:xfrm rot="10800000" flipH="1">
              <a:off x="713236" y="305627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7"/>
            <p:cNvSpPr/>
            <p:nvPr/>
          </p:nvSpPr>
          <p:spPr>
            <a:xfrm rot="10800000">
              <a:off x="8755731" y="4773375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7"/>
            <p:cNvSpPr/>
            <p:nvPr/>
          </p:nvSpPr>
          <p:spPr>
            <a:xfrm rot="10800000">
              <a:off x="8290507" y="4722480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7"/>
            <p:cNvSpPr/>
            <p:nvPr/>
          </p:nvSpPr>
          <p:spPr>
            <a:xfrm rot="10800000">
              <a:off x="7883116" y="4808014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2" name="Google Shape;342;p7"/>
          <p:cNvGrpSpPr/>
          <p:nvPr/>
        </p:nvGrpSpPr>
        <p:grpSpPr>
          <a:xfrm>
            <a:off x="104561" y="705311"/>
            <a:ext cx="8873889" cy="3695712"/>
            <a:chOff x="104561" y="705311"/>
            <a:chExt cx="8873889" cy="3695712"/>
          </a:xfrm>
        </p:grpSpPr>
        <p:sp>
          <p:nvSpPr>
            <p:cNvPr id="343" name="Google Shape;343;p7"/>
            <p:cNvSpPr/>
            <p:nvPr/>
          </p:nvSpPr>
          <p:spPr>
            <a:xfrm rot="10800000" flipH="1">
              <a:off x="104561" y="705311"/>
              <a:ext cx="384902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7"/>
            <p:cNvSpPr/>
            <p:nvPr/>
          </p:nvSpPr>
          <p:spPr>
            <a:xfrm rot="10800000">
              <a:off x="8593548" y="4051949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5" name="Google Shape;345;p7"/>
          <p:cNvGrpSpPr/>
          <p:nvPr/>
        </p:nvGrpSpPr>
        <p:grpSpPr>
          <a:xfrm>
            <a:off x="-1960612" y="-744284"/>
            <a:ext cx="12997747" cy="6597323"/>
            <a:chOff x="-1960612" y="-744284"/>
            <a:chExt cx="12997747" cy="6597323"/>
          </a:xfrm>
        </p:grpSpPr>
        <p:grpSp>
          <p:nvGrpSpPr>
            <p:cNvPr id="346" name="Google Shape;346;p7"/>
            <p:cNvGrpSpPr/>
            <p:nvPr/>
          </p:nvGrpSpPr>
          <p:grpSpPr>
            <a:xfrm rot="-641899">
              <a:off x="8346861" y="-535520"/>
              <a:ext cx="2481509" cy="2481509"/>
              <a:chOff x="2530475" y="1998650"/>
              <a:chExt cx="2100600" cy="2100600"/>
            </a:xfrm>
          </p:grpSpPr>
          <p:cxnSp>
            <p:nvCxnSpPr>
              <p:cNvPr id="347" name="Google Shape;347;p7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348" name="Google Shape;348;p7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349" name="Google Shape;349;p7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0" name="Google Shape;350;p7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1" name="Google Shape;351;p7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2" name="Google Shape;352;p7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3" name="Google Shape;353;p7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4" name="Google Shape;354;p7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5" name="Google Shape;355;p7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6" name="Google Shape;356;p7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7" name="Google Shape;357;p7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7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9" name="Google Shape;359;p7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0" name="Google Shape;360;p7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1" name="Google Shape;361;p7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2" name="Google Shape;362;p7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3" name="Google Shape;363;p7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4" name="Google Shape;364;p7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5" name="Google Shape;365;p7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366" name="Google Shape;366;p7"/>
            <p:cNvGrpSpPr/>
            <p:nvPr/>
          </p:nvGrpSpPr>
          <p:grpSpPr>
            <a:xfrm rot="-484102">
              <a:off x="-1798754" y="3209756"/>
              <a:ext cx="2481425" cy="2481425"/>
              <a:chOff x="2530475" y="1998650"/>
              <a:chExt cx="2100600" cy="2100600"/>
            </a:xfrm>
          </p:grpSpPr>
          <p:cxnSp>
            <p:nvCxnSpPr>
              <p:cNvPr id="367" name="Google Shape;367;p7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368" name="Google Shape;368;p7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369" name="Google Shape;369;p7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0" name="Google Shape;370;p7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1" name="Google Shape;371;p7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2" name="Google Shape;372;p7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3" name="Google Shape;373;p7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4" name="Google Shape;374;p7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5" name="Google Shape;375;p7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6" name="Google Shape;376;p7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7" name="Google Shape;377;p7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8" name="Google Shape;378;p7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9" name="Google Shape;379;p7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80" name="Google Shape;380;p7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81" name="Google Shape;381;p7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82" name="Google Shape;382;p7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83" name="Google Shape;383;p7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84" name="Google Shape;384;p7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85" name="Google Shape;385;p7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8"/>
          <p:cNvSpPr txBox="1">
            <a:spLocks noGrp="1"/>
          </p:cNvSpPr>
          <p:nvPr>
            <p:ph type="title"/>
          </p:nvPr>
        </p:nvSpPr>
        <p:spPr>
          <a:xfrm>
            <a:off x="4108535" y="1732650"/>
            <a:ext cx="3858900" cy="16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388" name="Google Shape;388;p8"/>
          <p:cNvGrpSpPr/>
          <p:nvPr/>
        </p:nvGrpSpPr>
        <p:grpSpPr>
          <a:xfrm>
            <a:off x="186983" y="675958"/>
            <a:ext cx="8763439" cy="4336240"/>
            <a:chOff x="186983" y="675958"/>
            <a:chExt cx="8763439" cy="4336240"/>
          </a:xfrm>
        </p:grpSpPr>
        <p:sp>
          <p:nvSpPr>
            <p:cNvPr id="389" name="Google Shape;389;p8"/>
            <p:cNvSpPr/>
            <p:nvPr/>
          </p:nvSpPr>
          <p:spPr>
            <a:xfrm rot="10800000">
              <a:off x="8565521" y="675958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8"/>
            <p:cNvSpPr/>
            <p:nvPr/>
          </p:nvSpPr>
          <p:spPr>
            <a:xfrm flipH="1">
              <a:off x="186983" y="4663124"/>
              <a:ext cx="384902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1" name="Google Shape;391;p8"/>
          <p:cNvGrpSpPr/>
          <p:nvPr/>
        </p:nvGrpSpPr>
        <p:grpSpPr>
          <a:xfrm>
            <a:off x="-1142726" y="-117525"/>
            <a:ext cx="11528932" cy="6545247"/>
            <a:chOff x="-1142726" y="-117525"/>
            <a:chExt cx="11528932" cy="6545247"/>
          </a:xfrm>
        </p:grpSpPr>
        <p:grpSp>
          <p:nvGrpSpPr>
            <p:cNvPr id="392" name="Google Shape;392;p8"/>
            <p:cNvGrpSpPr/>
            <p:nvPr/>
          </p:nvGrpSpPr>
          <p:grpSpPr>
            <a:xfrm rot="-1198589">
              <a:off x="7555353" y="3596870"/>
              <a:ext cx="2481607" cy="2481607"/>
              <a:chOff x="2530475" y="1998650"/>
              <a:chExt cx="2100600" cy="2100600"/>
            </a:xfrm>
          </p:grpSpPr>
          <p:cxnSp>
            <p:nvCxnSpPr>
              <p:cNvPr id="393" name="Google Shape;393;p8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394" name="Google Shape;394;p8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395" name="Google Shape;395;p8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96" name="Google Shape;396;p8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97" name="Google Shape;397;p8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98" name="Google Shape;398;p8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99" name="Google Shape;399;p8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0" name="Google Shape;400;p8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1" name="Google Shape;401;p8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2" name="Google Shape;402;p8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3" name="Google Shape;403;p8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4" name="Google Shape;404;p8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5" name="Google Shape;405;p8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6" name="Google Shape;406;p8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7" name="Google Shape;407;p8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8" name="Google Shape;408;p8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9" name="Google Shape;409;p8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10" name="Google Shape;410;p8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11" name="Google Shape;411;p8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12" name="Google Shape;412;p8"/>
            <p:cNvGrpSpPr/>
            <p:nvPr/>
          </p:nvGrpSpPr>
          <p:grpSpPr>
            <a:xfrm rot="-578074">
              <a:off x="-952582" y="1130534"/>
              <a:ext cx="2481358" cy="2481358"/>
              <a:chOff x="2530475" y="1998650"/>
              <a:chExt cx="2100600" cy="2100600"/>
            </a:xfrm>
          </p:grpSpPr>
          <p:cxnSp>
            <p:nvCxnSpPr>
              <p:cNvPr id="413" name="Google Shape;413;p8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414" name="Google Shape;414;p8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415" name="Google Shape;415;p8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16" name="Google Shape;416;p8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17" name="Google Shape;417;p8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18" name="Google Shape;418;p8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19" name="Google Shape;419;p8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20" name="Google Shape;420;p8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21" name="Google Shape;421;p8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22" name="Google Shape;422;p8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23" name="Google Shape;423;p8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24" name="Google Shape;424;p8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25" name="Google Shape;425;p8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26" name="Google Shape;426;p8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27" name="Google Shape;427;p8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28" name="Google Shape;428;p8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29" name="Google Shape;429;p8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30" name="Google Shape;430;p8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31" name="Google Shape;431;p8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sp>
          <p:nvSpPr>
            <p:cNvPr id="432" name="Google Shape;432;p8"/>
            <p:cNvSpPr/>
            <p:nvPr/>
          </p:nvSpPr>
          <p:spPr>
            <a:xfrm>
              <a:off x="3767875" y="-117525"/>
              <a:ext cx="5516022" cy="967800"/>
            </a:xfrm>
            <a:custGeom>
              <a:avLst/>
              <a:gdLst/>
              <a:ahLst/>
              <a:cxnLst/>
              <a:rect l="l" t="t" r="r" b="b"/>
              <a:pathLst>
                <a:path w="233606" h="38712" extrusionOk="0">
                  <a:moveTo>
                    <a:pt x="233606" y="38712"/>
                  </a:moveTo>
                  <a:cubicBezTo>
                    <a:pt x="232017" y="36742"/>
                    <a:pt x="229633" y="29527"/>
                    <a:pt x="224071" y="26889"/>
                  </a:cubicBezTo>
                  <a:cubicBezTo>
                    <a:pt x="218509" y="24251"/>
                    <a:pt x="208402" y="22789"/>
                    <a:pt x="200234" y="22884"/>
                  </a:cubicBezTo>
                  <a:cubicBezTo>
                    <a:pt x="192066" y="22979"/>
                    <a:pt x="184692" y="25204"/>
                    <a:pt x="175062" y="27461"/>
                  </a:cubicBezTo>
                  <a:cubicBezTo>
                    <a:pt x="165432" y="29718"/>
                    <a:pt x="153862" y="36361"/>
                    <a:pt x="142452" y="36424"/>
                  </a:cubicBezTo>
                  <a:cubicBezTo>
                    <a:pt x="131042" y="36488"/>
                    <a:pt x="119918" y="31624"/>
                    <a:pt x="106601" y="27842"/>
                  </a:cubicBezTo>
                  <a:cubicBezTo>
                    <a:pt x="93284" y="24060"/>
                    <a:pt x="74087" y="15257"/>
                    <a:pt x="62550" y="13731"/>
                  </a:cubicBezTo>
                  <a:cubicBezTo>
                    <a:pt x="51013" y="12206"/>
                    <a:pt x="47802" y="20978"/>
                    <a:pt x="37377" y="18689"/>
                  </a:cubicBezTo>
                  <a:cubicBezTo>
                    <a:pt x="26952" y="16401"/>
                    <a:pt x="6230" y="3115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33" name="Google Shape;433;p8"/>
          <p:cNvGrpSpPr/>
          <p:nvPr/>
        </p:nvGrpSpPr>
        <p:grpSpPr>
          <a:xfrm>
            <a:off x="221862" y="124009"/>
            <a:ext cx="8735155" cy="4895482"/>
            <a:chOff x="221862" y="124009"/>
            <a:chExt cx="8735155" cy="4895482"/>
          </a:xfrm>
        </p:grpSpPr>
        <p:sp>
          <p:nvSpPr>
            <p:cNvPr id="434" name="Google Shape;434;p8"/>
            <p:cNvSpPr/>
            <p:nvPr/>
          </p:nvSpPr>
          <p:spPr>
            <a:xfrm>
              <a:off x="8801371" y="4682721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8"/>
            <p:cNvSpPr/>
            <p:nvPr/>
          </p:nvSpPr>
          <p:spPr>
            <a:xfrm>
              <a:off x="8633972" y="4933943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8"/>
            <p:cNvSpPr/>
            <p:nvPr/>
          </p:nvSpPr>
          <p:spPr>
            <a:xfrm rot="10800000">
              <a:off x="8587153" y="124009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8"/>
            <p:cNvSpPr/>
            <p:nvPr/>
          </p:nvSpPr>
          <p:spPr>
            <a:xfrm rot="10800000">
              <a:off x="8526742" y="1025039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8"/>
            <p:cNvSpPr/>
            <p:nvPr/>
          </p:nvSpPr>
          <p:spPr>
            <a:xfrm rot="10800000">
              <a:off x="8402746" y="4655821"/>
              <a:ext cx="195850" cy="202551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8"/>
            <p:cNvSpPr/>
            <p:nvPr/>
          </p:nvSpPr>
          <p:spPr>
            <a:xfrm>
              <a:off x="470746" y="181221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8"/>
            <p:cNvSpPr/>
            <p:nvPr/>
          </p:nvSpPr>
          <p:spPr>
            <a:xfrm>
              <a:off x="221862" y="391186"/>
              <a:ext cx="89518" cy="85551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8"/>
            <p:cNvSpPr/>
            <p:nvPr/>
          </p:nvSpPr>
          <p:spPr>
            <a:xfrm>
              <a:off x="416221" y="4300796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3" name="Google Shape;443;p9"/>
          <p:cNvGrpSpPr/>
          <p:nvPr/>
        </p:nvGrpSpPr>
        <p:grpSpPr>
          <a:xfrm>
            <a:off x="-577305" y="-1566838"/>
            <a:ext cx="10283500" cy="8262987"/>
            <a:chOff x="-577305" y="-1566838"/>
            <a:chExt cx="10283500" cy="8262987"/>
          </a:xfrm>
        </p:grpSpPr>
        <p:grpSp>
          <p:nvGrpSpPr>
            <p:cNvPr id="444" name="Google Shape;444;p9"/>
            <p:cNvGrpSpPr/>
            <p:nvPr/>
          </p:nvGrpSpPr>
          <p:grpSpPr>
            <a:xfrm rot="-1198589">
              <a:off x="6545203" y="-1217593"/>
              <a:ext cx="2481607" cy="2481607"/>
              <a:chOff x="2530475" y="1998650"/>
              <a:chExt cx="2100600" cy="2100600"/>
            </a:xfrm>
          </p:grpSpPr>
          <p:cxnSp>
            <p:nvCxnSpPr>
              <p:cNvPr id="445" name="Google Shape;445;p9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446" name="Google Shape;446;p9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447" name="Google Shape;447;p9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48" name="Google Shape;448;p9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49" name="Google Shape;449;p9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50" name="Google Shape;450;p9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51" name="Google Shape;451;p9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52" name="Google Shape;452;p9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53" name="Google Shape;453;p9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54" name="Google Shape;454;p9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55" name="Google Shape;455;p9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56" name="Google Shape;456;p9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57" name="Google Shape;457;p9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58" name="Google Shape;458;p9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59" name="Google Shape;459;p9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60" name="Google Shape;460;p9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61" name="Google Shape;461;p9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62" name="Google Shape;462;p9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63" name="Google Shape;463;p9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64" name="Google Shape;464;p9"/>
            <p:cNvGrpSpPr/>
            <p:nvPr/>
          </p:nvGrpSpPr>
          <p:grpSpPr>
            <a:xfrm rot="-899916">
              <a:off x="-298495" y="3936020"/>
              <a:ext cx="2481318" cy="2481318"/>
              <a:chOff x="2530475" y="1998650"/>
              <a:chExt cx="2100600" cy="2100600"/>
            </a:xfrm>
          </p:grpSpPr>
          <p:cxnSp>
            <p:nvCxnSpPr>
              <p:cNvPr id="465" name="Google Shape;465;p9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466" name="Google Shape;466;p9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467" name="Google Shape;467;p9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68" name="Google Shape;468;p9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69" name="Google Shape;469;p9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0" name="Google Shape;470;p9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1" name="Google Shape;471;p9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2" name="Google Shape;472;p9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3" name="Google Shape;473;p9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4" name="Google Shape;474;p9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5" name="Google Shape;475;p9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6" name="Google Shape;476;p9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7" name="Google Shape;477;p9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8" name="Google Shape;478;p9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9" name="Google Shape;479;p9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80" name="Google Shape;480;p9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81" name="Google Shape;481;p9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82" name="Google Shape;482;p9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83" name="Google Shape;483;p9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484" name="Google Shape;484;p9"/>
            <p:cNvGrpSpPr/>
            <p:nvPr/>
          </p:nvGrpSpPr>
          <p:grpSpPr>
            <a:xfrm rot="-741944">
              <a:off x="6987590" y="3548820"/>
              <a:ext cx="2481666" cy="2481666"/>
              <a:chOff x="2530475" y="1998650"/>
              <a:chExt cx="2100600" cy="2100600"/>
            </a:xfrm>
          </p:grpSpPr>
          <p:cxnSp>
            <p:nvCxnSpPr>
              <p:cNvPr id="485" name="Google Shape;485;p9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486" name="Google Shape;486;p9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487" name="Google Shape;487;p9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88" name="Google Shape;488;p9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89" name="Google Shape;489;p9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90" name="Google Shape;490;p9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91" name="Google Shape;491;p9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92" name="Google Shape;492;p9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93" name="Google Shape;493;p9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94" name="Google Shape;494;p9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95" name="Google Shape;495;p9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96" name="Google Shape;496;p9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97" name="Google Shape;497;p9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98" name="Google Shape;498;p9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99" name="Google Shape;499;p9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00" name="Google Shape;500;p9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01" name="Google Shape;501;p9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02" name="Google Shape;502;p9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03" name="Google Shape;503;p9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  <p:sp>
        <p:nvSpPr>
          <p:cNvPr id="504" name="Google Shape;504;p9"/>
          <p:cNvSpPr txBox="1">
            <a:spLocks noGrp="1"/>
          </p:cNvSpPr>
          <p:nvPr>
            <p:ph type="title"/>
          </p:nvPr>
        </p:nvSpPr>
        <p:spPr>
          <a:xfrm>
            <a:off x="703650" y="1722450"/>
            <a:ext cx="5247900" cy="116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05" name="Google Shape;505;p9"/>
          <p:cNvSpPr txBox="1">
            <a:spLocks noGrp="1"/>
          </p:cNvSpPr>
          <p:nvPr>
            <p:ph type="subTitle" idx="1"/>
          </p:nvPr>
        </p:nvSpPr>
        <p:spPr>
          <a:xfrm>
            <a:off x="703650" y="2749950"/>
            <a:ext cx="52479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506" name="Google Shape;506;p9"/>
          <p:cNvGrpSpPr/>
          <p:nvPr/>
        </p:nvGrpSpPr>
        <p:grpSpPr>
          <a:xfrm>
            <a:off x="885436" y="64216"/>
            <a:ext cx="494877" cy="5028783"/>
            <a:chOff x="885436" y="64216"/>
            <a:chExt cx="494877" cy="5028783"/>
          </a:xfrm>
        </p:grpSpPr>
        <p:sp>
          <p:nvSpPr>
            <p:cNvPr id="507" name="Google Shape;507;p9"/>
            <p:cNvSpPr/>
            <p:nvPr/>
          </p:nvSpPr>
          <p:spPr>
            <a:xfrm rot="1332272" flipH="1">
              <a:off x="943725" y="4684140"/>
              <a:ext cx="384902" cy="349072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9"/>
            <p:cNvSpPr/>
            <p:nvPr/>
          </p:nvSpPr>
          <p:spPr>
            <a:xfrm>
              <a:off x="885436" y="64216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9" name="Google Shape;509;p9"/>
          <p:cNvGrpSpPr/>
          <p:nvPr/>
        </p:nvGrpSpPr>
        <p:grpSpPr>
          <a:xfrm>
            <a:off x="412962" y="225675"/>
            <a:ext cx="7524557" cy="4098000"/>
            <a:chOff x="412962" y="225675"/>
            <a:chExt cx="7524557" cy="4098000"/>
          </a:xfrm>
        </p:grpSpPr>
        <p:sp>
          <p:nvSpPr>
            <p:cNvPr id="510" name="Google Shape;510;p9"/>
            <p:cNvSpPr/>
            <p:nvPr/>
          </p:nvSpPr>
          <p:spPr>
            <a:xfrm>
              <a:off x="7469724" y="374422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9"/>
            <p:cNvSpPr/>
            <p:nvPr/>
          </p:nvSpPr>
          <p:spPr>
            <a:xfrm>
              <a:off x="7781873" y="225675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12" name="Google Shape;512;p9"/>
            <p:cNvGrpSpPr/>
            <p:nvPr/>
          </p:nvGrpSpPr>
          <p:grpSpPr>
            <a:xfrm>
              <a:off x="412962" y="394811"/>
              <a:ext cx="306224" cy="3928864"/>
              <a:chOff x="412962" y="394811"/>
              <a:chExt cx="306224" cy="3928864"/>
            </a:xfrm>
          </p:grpSpPr>
          <p:sp>
            <p:nvSpPr>
              <p:cNvPr id="513" name="Google Shape;513;p9"/>
              <p:cNvSpPr/>
              <p:nvPr/>
            </p:nvSpPr>
            <p:spPr>
              <a:xfrm flipH="1">
                <a:off x="571969" y="4171403"/>
                <a:ext cx="147218" cy="152272"/>
              </a:xfrm>
              <a:custGeom>
                <a:avLst/>
                <a:gdLst/>
                <a:ahLst/>
                <a:cxnLst/>
                <a:rect l="l" t="t" r="r" b="b"/>
                <a:pathLst>
                  <a:path w="1048" h="1084" extrusionOk="0">
                    <a:moveTo>
                      <a:pt x="498" y="0"/>
                    </a:moveTo>
                    <a:cubicBezTo>
                      <a:pt x="375" y="0"/>
                      <a:pt x="244" y="50"/>
                      <a:pt x="155" y="149"/>
                    </a:cubicBezTo>
                    <a:cubicBezTo>
                      <a:pt x="60" y="244"/>
                      <a:pt x="24" y="375"/>
                      <a:pt x="24" y="506"/>
                    </a:cubicBezTo>
                    <a:cubicBezTo>
                      <a:pt x="24" y="530"/>
                      <a:pt x="24" y="554"/>
                      <a:pt x="36" y="577"/>
                    </a:cubicBezTo>
                    <a:cubicBezTo>
                      <a:pt x="12" y="637"/>
                      <a:pt x="0" y="708"/>
                      <a:pt x="24" y="780"/>
                    </a:cubicBezTo>
                    <a:cubicBezTo>
                      <a:pt x="60" y="875"/>
                      <a:pt x="131" y="970"/>
                      <a:pt x="226" y="1018"/>
                    </a:cubicBezTo>
                    <a:cubicBezTo>
                      <a:pt x="304" y="1063"/>
                      <a:pt x="393" y="1084"/>
                      <a:pt x="484" y="1084"/>
                    </a:cubicBezTo>
                    <a:cubicBezTo>
                      <a:pt x="586" y="1084"/>
                      <a:pt x="691" y="1057"/>
                      <a:pt x="786" y="1006"/>
                    </a:cubicBezTo>
                    <a:cubicBezTo>
                      <a:pt x="929" y="923"/>
                      <a:pt x="1024" y="780"/>
                      <a:pt x="1036" y="601"/>
                    </a:cubicBezTo>
                    <a:cubicBezTo>
                      <a:pt x="1048" y="458"/>
                      <a:pt x="976" y="316"/>
                      <a:pt x="893" y="208"/>
                    </a:cubicBezTo>
                    <a:cubicBezTo>
                      <a:pt x="822" y="113"/>
                      <a:pt x="702" y="30"/>
                      <a:pt x="572" y="6"/>
                    </a:cubicBezTo>
                    <a:cubicBezTo>
                      <a:pt x="548" y="2"/>
                      <a:pt x="523" y="0"/>
                      <a:pt x="4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9"/>
              <p:cNvSpPr/>
              <p:nvPr/>
            </p:nvSpPr>
            <p:spPr>
              <a:xfrm flipH="1">
                <a:off x="452544" y="3810222"/>
                <a:ext cx="60404" cy="85548"/>
              </a:xfrm>
              <a:custGeom>
                <a:avLst/>
                <a:gdLst/>
                <a:ahLst/>
                <a:cxnLst/>
                <a:rect l="l" t="t" r="r" b="b"/>
                <a:pathLst>
                  <a:path w="430" h="609" extrusionOk="0">
                    <a:moveTo>
                      <a:pt x="215" y="1"/>
                    </a:moveTo>
                    <a:cubicBezTo>
                      <a:pt x="191" y="1"/>
                      <a:pt x="179" y="1"/>
                      <a:pt x="155" y="13"/>
                    </a:cubicBezTo>
                    <a:cubicBezTo>
                      <a:pt x="120" y="25"/>
                      <a:pt x="96" y="37"/>
                      <a:pt x="60" y="61"/>
                    </a:cubicBezTo>
                    <a:cubicBezTo>
                      <a:pt x="48" y="84"/>
                      <a:pt x="36" y="96"/>
                      <a:pt x="24" y="108"/>
                    </a:cubicBezTo>
                    <a:cubicBezTo>
                      <a:pt x="12" y="144"/>
                      <a:pt x="1" y="180"/>
                      <a:pt x="1" y="215"/>
                    </a:cubicBezTo>
                    <a:cubicBezTo>
                      <a:pt x="1" y="251"/>
                      <a:pt x="1" y="275"/>
                      <a:pt x="1" y="311"/>
                    </a:cubicBezTo>
                    <a:cubicBezTo>
                      <a:pt x="1" y="334"/>
                      <a:pt x="1" y="346"/>
                      <a:pt x="1" y="370"/>
                    </a:cubicBezTo>
                    <a:cubicBezTo>
                      <a:pt x="1" y="382"/>
                      <a:pt x="12" y="382"/>
                      <a:pt x="12" y="382"/>
                    </a:cubicBezTo>
                    <a:lnTo>
                      <a:pt x="12" y="406"/>
                    </a:lnTo>
                    <a:cubicBezTo>
                      <a:pt x="12" y="430"/>
                      <a:pt x="12" y="442"/>
                      <a:pt x="12" y="453"/>
                    </a:cubicBezTo>
                    <a:cubicBezTo>
                      <a:pt x="24" y="477"/>
                      <a:pt x="36" y="489"/>
                      <a:pt x="36" y="501"/>
                    </a:cubicBezTo>
                    <a:cubicBezTo>
                      <a:pt x="48" y="525"/>
                      <a:pt x="72" y="549"/>
                      <a:pt x="96" y="561"/>
                    </a:cubicBezTo>
                    <a:cubicBezTo>
                      <a:pt x="108" y="572"/>
                      <a:pt x="120" y="584"/>
                      <a:pt x="132" y="584"/>
                    </a:cubicBezTo>
                    <a:cubicBezTo>
                      <a:pt x="155" y="596"/>
                      <a:pt x="191" y="608"/>
                      <a:pt x="215" y="608"/>
                    </a:cubicBezTo>
                    <a:lnTo>
                      <a:pt x="263" y="596"/>
                    </a:lnTo>
                    <a:cubicBezTo>
                      <a:pt x="286" y="596"/>
                      <a:pt x="298" y="584"/>
                      <a:pt x="322" y="584"/>
                    </a:cubicBezTo>
                    <a:cubicBezTo>
                      <a:pt x="346" y="561"/>
                      <a:pt x="358" y="549"/>
                      <a:pt x="370" y="525"/>
                    </a:cubicBezTo>
                    <a:cubicBezTo>
                      <a:pt x="393" y="501"/>
                      <a:pt x="405" y="489"/>
                      <a:pt x="405" y="453"/>
                    </a:cubicBezTo>
                    <a:cubicBezTo>
                      <a:pt x="417" y="442"/>
                      <a:pt x="417" y="430"/>
                      <a:pt x="417" y="406"/>
                    </a:cubicBezTo>
                    <a:cubicBezTo>
                      <a:pt x="417" y="382"/>
                      <a:pt x="429" y="346"/>
                      <a:pt x="429" y="311"/>
                    </a:cubicBezTo>
                    <a:cubicBezTo>
                      <a:pt x="429" y="275"/>
                      <a:pt x="429" y="251"/>
                      <a:pt x="429" y="215"/>
                    </a:cubicBezTo>
                    <a:cubicBezTo>
                      <a:pt x="429" y="180"/>
                      <a:pt x="429" y="156"/>
                      <a:pt x="405" y="132"/>
                    </a:cubicBezTo>
                    <a:cubicBezTo>
                      <a:pt x="405" y="108"/>
                      <a:pt x="382" y="84"/>
                      <a:pt x="370" y="61"/>
                    </a:cubicBezTo>
                    <a:cubicBezTo>
                      <a:pt x="346" y="49"/>
                      <a:pt x="322" y="25"/>
                      <a:pt x="298" y="25"/>
                    </a:cubicBezTo>
                    <a:cubicBezTo>
                      <a:pt x="274" y="1"/>
                      <a:pt x="239" y="1"/>
                      <a:pt x="2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9"/>
              <p:cNvSpPr/>
              <p:nvPr/>
            </p:nvSpPr>
            <p:spPr>
              <a:xfrm flipH="1">
                <a:off x="412962" y="394811"/>
                <a:ext cx="159018" cy="157610"/>
              </a:xfrm>
              <a:custGeom>
                <a:avLst/>
                <a:gdLst/>
                <a:ahLst/>
                <a:cxnLst/>
                <a:rect l="l" t="t" r="r" b="b"/>
                <a:pathLst>
                  <a:path w="1132" h="1122" extrusionOk="0">
                    <a:moveTo>
                      <a:pt x="567" y="1"/>
                    </a:moveTo>
                    <a:cubicBezTo>
                      <a:pt x="534" y="1"/>
                      <a:pt x="499" y="7"/>
                      <a:pt x="464" y="21"/>
                    </a:cubicBezTo>
                    <a:cubicBezTo>
                      <a:pt x="405" y="32"/>
                      <a:pt x="345" y="68"/>
                      <a:pt x="286" y="104"/>
                    </a:cubicBezTo>
                    <a:cubicBezTo>
                      <a:pt x="167" y="187"/>
                      <a:pt x="72" y="318"/>
                      <a:pt x="48" y="461"/>
                    </a:cubicBezTo>
                    <a:cubicBezTo>
                      <a:pt x="0" y="640"/>
                      <a:pt x="48" y="806"/>
                      <a:pt x="155" y="949"/>
                    </a:cubicBezTo>
                    <a:cubicBezTo>
                      <a:pt x="202" y="997"/>
                      <a:pt x="262" y="1044"/>
                      <a:pt x="322" y="1080"/>
                    </a:cubicBezTo>
                    <a:cubicBezTo>
                      <a:pt x="369" y="1104"/>
                      <a:pt x="417" y="1116"/>
                      <a:pt x="476" y="1116"/>
                    </a:cubicBezTo>
                    <a:cubicBezTo>
                      <a:pt x="476" y="1116"/>
                      <a:pt x="482" y="1121"/>
                      <a:pt x="485" y="1121"/>
                    </a:cubicBezTo>
                    <a:cubicBezTo>
                      <a:pt x="487" y="1121"/>
                      <a:pt x="488" y="1120"/>
                      <a:pt x="488" y="1116"/>
                    </a:cubicBezTo>
                    <a:lnTo>
                      <a:pt x="572" y="1116"/>
                    </a:lnTo>
                    <a:cubicBezTo>
                      <a:pt x="619" y="1116"/>
                      <a:pt x="667" y="1080"/>
                      <a:pt x="691" y="1033"/>
                    </a:cubicBezTo>
                    <a:cubicBezTo>
                      <a:pt x="798" y="985"/>
                      <a:pt x="905" y="902"/>
                      <a:pt x="976" y="794"/>
                    </a:cubicBezTo>
                    <a:cubicBezTo>
                      <a:pt x="1131" y="544"/>
                      <a:pt x="1012" y="187"/>
                      <a:pt x="750" y="56"/>
                    </a:cubicBezTo>
                    <a:cubicBezTo>
                      <a:pt x="714" y="32"/>
                      <a:pt x="667" y="21"/>
                      <a:pt x="631" y="9"/>
                    </a:cubicBezTo>
                    <a:cubicBezTo>
                      <a:pt x="611" y="4"/>
                      <a:pt x="590" y="1"/>
                      <a:pt x="56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9"/>
              <p:cNvSpPr/>
              <p:nvPr/>
            </p:nvSpPr>
            <p:spPr>
              <a:xfrm>
                <a:off x="501602" y="682454"/>
                <a:ext cx="70378" cy="71641"/>
              </a:xfrm>
              <a:custGeom>
                <a:avLst/>
                <a:gdLst/>
                <a:ahLst/>
                <a:cxnLst/>
                <a:rect l="l" t="t" r="r" b="b"/>
                <a:pathLst>
                  <a:path w="501" h="510" extrusionOk="0">
                    <a:moveTo>
                      <a:pt x="179" y="0"/>
                    </a:moveTo>
                    <a:cubicBezTo>
                      <a:pt x="155" y="0"/>
                      <a:pt x="143" y="12"/>
                      <a:pt x="119" y="24"/>
                    </a:cubicBezTo>
                    <a:cubicBezTo>
                      <a:pt x="95" y="24"/>
                      <a:pt x="72" y="36"/>
                      <a:pt x="60" y="60"/>
                    </a:cubicBezTo>
                    <a:cubicBezTo>
                      <a:pt x="48" y="72"/>
                      <a:pt x="36" y="84"/>
                      <a:pt x="24" y="107"/>
                    </a:cubicBezTo>
                    <a:cubicBezTo>
                      <a:pt x="24" y="119"/>
                      <a:pt x="12" y="131"/>
                      <a:pt x="12" y="155"/>
                    </a:cubicBezTo>
                    <a:cubicBezTo>
                      <a:pt x="0" y="179"/>
                      <a:pt x="0" y="203"/>
                      <a:pt x="0" y="226"/>
                    </a:cubicBezTo>
                    <a:cubicBezTo>
                      <a:pt x="0" y="250"/>
                      <a:pt x="12" y="274"/>
                      <a:pt x="24" y="298"/>
                    </a:cubicBezTo>
                    <a:cubicBezTo>
                      <a:pt x="24" y="310"/>
                      <a:pt x="24" y="322"/>
                      <a:pt x="24" y="322"/>
                    </a:cubicBezTo>
                    <a:cubicBezTo>
                      <a:pt x="36" y="357"/>
                      <a:pt x="48" y="381"/>
                      <a:pt x="72" y="405"/>
                    </a:cubicBezTo>
                    <a:cubicBezTo>
                      <a:pt x="84" y="429"/>
                      <a:pt x="95" y="441"/>
                      <a:pt x="107" y="453"/>
                    </a:cubicBezTo>
                    <a:cubicBezTo>
                      <a:pt x="131" y="465"/>
                      <a:pt x="143" y="476"/>
                      <a:pt x="167" y="488"/>
                    </a:cubicBezTo>
                    <a:cubicBezTo>
                      <a:pt x="191" y="500"/>
                      <a:pt x="203" y="500"/>
                      <a:pt x="226" y="500"/>
                    </a:cubicBezTo>
                    <a:cubicBezTo>
                      <a:pt x="244" y="506"/>
                      <a:pt x="259" y="509"/>
                      <a:pt x="274" y="509"/>
                    </a:cubicBezTo>
                    <a:cubicBezTo>
                      <a:pt x="289" y="509"/>
                      <a:pt x="304" y="506"/>
                      <a:pt x="322" y="500"/>
                    </a:cubicBezTo>
                    <a:cubicBezTo>
                      <a:pt x="334" y="488"/>
                      <a:pt x="345" y="488"/>
                      <a:pt x="357" y="488"/>
                    </a:cubicBezTo>
                    <a:cubicBezTo>
                      <a:pt x="381" y="476"/>
                      <a:pt x="405" y="453"/>
                      <a:pt x="429" y="441"/>
                    </a:cubicBezTo>
                    <a:cubicBezTo>
                      <a:pt x="441" y="417"/>
                      <a:pt x="453" y="405"/>
                      <a:pt x="465" y="381"/>
                    </a:cubicBezTo>
                    <a:cubicBezTo>
                      <a:pt x="476" y="369"/>
                      <a:pt x="488" y="345"/>
                      <a:pt x="488" y="334"/>
                    </a:cubicBezTo>
                    <a:cubicBezTo>
                      <a:pt x="500" y="310"/>
                      <a:pt x="500" y="286"/>
                      <a:pt x="500" y="262"/>
                    </a:cubicBezTo>
                    <a:cubicBezTo>
                      <a:pt x="500" y="238"/>
                      <a:pt x="500" y="215"/>
                      <a:pt x="500" y="203"/>
                    </a:cubicBezTo>
                    <a:cubicBezTo>
                      <a:pt x="488" y="179"/>
                      <a:pt x="476" y="155"/>
                      <a:pt x="476" y="143"/>
                    </a:cubicBezTo>
                    <a:cubicBezTo>
                      <a:pt x="453" y="107"/>
                      <a:pt x="441" y="84"/>
                      <a:pt x="405" y="72"/>
                    </a:cubicBezTo>
                    <a:cubicBezTo>
                      <a:pt x="393" y="60"/>
                      <a:pt x="381" y="48"/>
                      <a:pt x="357" y="36"/>
                    </a:cubicBezTo>
                    <a:cubicBezTo>
                      <a:pt x="334" y="24"/>
                      <a:pt x="322" y="24"/>
                      <a:pt x="298" y="24"/>
                    </a:cubicBezTo>
                    <a:cubicBezTo>
                      <a:pt x="286" y="24"/>
                      <a:pt x="274" y="12"/>
                      <a:pt x="262" y="12"/>
                    </a:cubicBezTo>
                    <a:cubicBezTo>
                      <a:pt x="226" y="0"/>
                      <a:pt x="203" y="0"/>
                      <a:pt x="17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1" name="Google Shape;521;p11"/>
          <p:cNvGrpSpPr/>
          <p:nvPr/>
        </p:nvGrpSpPr>
        <p:grpSpPr>
          <a:xfrm>
            <a:off x="-1197212" y="-292175"/>
            <a:ext cx="11475697" cy="5906267"/>
            <a:chOff x="-1197212" y="-292175"/>
            <a:chExt cx="11475697" cy="5906267"/>
          </a:xfrm>
        </p:grpSpPr>
        <p:grpSp>
          <p:nvGrpSpPr>
            <p:cNvPr id="522" name="Google Shape;522;p11"/>
            <p:cNvGrpSpPr/>
            <p:nvPr/>
          </p:nvGrpSpPr>
          <p:grpSpPr>
            <a:xfrm rot="-641899">
              <a:off x="7588211" y="2799655"/>
              <a:ext cx="2481509" cy="2481509"/>
              <a:chOff x="2530475" y="1998650"/>
              <a:chExt cx="2100600" cy="2100600"/>
            </a:xfrm>
          </p:grpSpPr>
          <p:cxnSp>
            <p:nvCxnSpPr>
              <p:cNvPr id="523" name="Google Shape;523;p11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524" name="Google Shape;524;p11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525" name="Google Shape;525;p11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26" name="Google Shape;526;p11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27" name="Google Shape;527;p11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28" name="Google Shape;528;p11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29" name="Google Shape;529;p11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30" name="Google Shape;530;p11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31" name="Google Shape;531;p11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32" name="Google Shape;532;p11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33" name="Google Shape;533;p11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34" name="Google Shape;534;p11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35" name="Google Shape;535;p11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36" name="Google Shape;536;p11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37" name="Google Shape;537;p11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38" name="Google Shape;538;p11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39" name="Google Shape;539;p11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40" name="Google Shape;540;p11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41" name="Google Shape;541;p11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542" name="Google Shape;542;p11"/>
            <p:cNvGrpSpPr/>
            <p:nvPr/>
          </p:nvGrpSpPr>
          <p:grpSpPr>
            <a:xfrm rot="-484102">
              <a:off x="-1035354" y="-92019"/>
              <a:ext cx="2481425" cy="2481425"/>
              <a:chOff x="2530475" y="1998650"/>
              <a:chExt cx="2100600" cy="2100600"/>
            </a:xfrm>
          </p:grpSpPr>
          <p:cxnSp>
            <p:nvCxnSpPr>
              <p:cNvPr id="543" name="Google Shape;543;p11"/>
              <p:cNvCxnSpPr/>
              <p:nvPr/>
            </p:nvCxnSpPr>
            <p:spPr>
              <a:xfrm>
                <a:off x="2530475" y="2115350"/>
                <a:ext cx="2100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544" name="Google Shape;544;p11"/>
              <p:cNvGrpSpPr/>
              <p:nvPr/>
            </p:nvGrpSpPr>
            <p:grpSpPr>
              <a:xfrm>
                <a:off x="2530475" y="1998650"/>
                <a:ext cx="2100600" cy="2100600"/>
                <a:chOff x="2530475" y="1998650"/>
                <a:chExt cx="2100600" cy="2100600"/>
              </a:xfrm>
            </p:grpSpPr>
            <p:cxnSp>
              <p:nvCxnSpPr>
                <p:cNvPr id="545" name="Google Shape;545;p11"/>
                <p:cNvCxnSpPr/>
                <p:nvPr/>
              </p:nvCxnSpPr>
              <p:spPr>
                <a:xfrm>
                  <a:off x="2530475" y="3982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46" name="Google Shape;546;p11"/>
                <p:cNvCxnSpPr/>
                <p:nvPr/>
              </p:nvCxnSpPr>
              <p:spPr>
                <a:xfrm>
                  <a:off x="2530475" y="3749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47" name="Google Shape;547;p11"/>
                <p:cNvCxnSpPr/>
                <p:nvPr/>
              </p:nvCxnSpPr>
              <p:spPr>
                <a:xfrm>
                  <a:off x="2530475" y="3515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48" name="Google Shape;548;p11"/>
                <p:cNvCxnSpPr/>
                <p:nvPr/>
              </p:nvCxnSpPr>
              <p:spPr>
                <a:xfrm>
                  <a:off x="2530475" y="32823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49" name="Google Shape;549;p11"/>
                <p:cNvCxnSpPr/>
                <p:nvPr/>
              </p:nvCxnSpPr>
              <p:spPr>
                <a:xfrm>
                  <a:off x="2530475" y="30489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50" name="Google Shape;550;p11"/>
                <p:cNvCxnSpPr/>
                <p:nvPr/>
              </p:nvCxnSpPr>
              <p:spPr>
                <a:xfrm>
                  <a:off x="2530475" y="28155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51" name="Google Shape;551;p11"/>
                <p:cNvCxnSpPr/>
                <p:nvPr/>
              </p:nvCxnSpPr>
              <p:spPr>
                <a:xfrm>
                  <a:off x="2530475" y="25821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52" name="Google Shape;552;p11"/>
                <p:cNvCxnSpPr/>
                <p:nvPr/>
              </p:nvCxnSpPr>
              <p:spPr>
                <a:xfrm>
                  <a:off x="2530475" y="2348750"/>
                  <a:ext cx="2100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53" name="Google Shape;553;p11"/>
                <p:cNvCxnSpPr/>
                <p:nvPr/>
              </p:nvCxnSpPr>
              <p:spPr>
                <a:xfrm>
                  <a:off x="2647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54" name="Google Shape;554;p11"/>
                <p:cNvCxnSpPr/>
                <p:nvPr/>
              </p:nvCxnSpPr>
              <p:spPr>
                <a:xfrm>
                  <a:off x="4514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55" name="Google Shape;555;p11"/>
                <p:cNvCxnSpPr/>
                <p:nvPr/>
              </p:nvCxnSpPr>
              <p:spPr>
                <a:xfrm>
                  <a:off x="4280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56" name="Google Shape;556;p11"/>
                <p:cNvCxnSpPr/>
                <p:nvPr/>
              </p:nvCxnSpPr>
              <p:spPr>
                <a:xfrm>
                  <a:off x="4047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57" name="Google Shape;557;p11"/>
                <p:cNvCxnSpPr/>
                <p:nvPr/>
              </p:nvCxnSpPr>
              <p:spPr>
                <a:xfrm>
                  <a:off x="38141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58" name="Google Shape;558;p11"/>
                <p:cNvCxnSpPr/>
                <p:nvPr/>
              </p:nvCxnSpPr>
              <p:spPr>
                <a:xfrm>
                  <a:off x="35807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59" name="Google Shape;559;p11"/>
                <p:cNvCxnSpPr/>
                <p:nvPr/>
              </p:nvCxnSpPr>
              <p:spPr>
                <a:xfrm>
                  <a:off x="33473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60" name="Google Shape;560;p11"/>
                <p:cNvCxnSpPr/>
                <p:nvPr/>
              </p:nvCxnSpPr>
              <p:spPr>
                <a:xfrm>
                  <a:off x="31139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61" name="Google Shape;561;p11"/>
                <p:cNvCxnSpPr/>
                <p:nvPr/>
              </p:nvCxnSpPr>
              <p:spPr>
                <a:xfrm>
                  <a:off x="2880575" y="1998650"/>
                  <a:ext cx="0" cy="2100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5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sp>
          <p:nvSpPr>
            <p:cNvPr id="562" name="Google Shape;562;p11"/>
            <p:cNvSpPr/>
            <p:nvPr/>
          </p:nvSpPr>
          <p:spPr>
            <a:xfrm>
              <a:off x="-375050" y="3947767"/>
              <a:ext cx="8061800" cy="1666325"/>
            </a:xfrm>
            <a:custGeom>
              <a:avLst/>
              <a:gdLst/>
              <a:ahLst/>
              <a:cxnLst/>
              <a:rect l="l" t="t" r="r" b="b"/>
              <a:pathLst>
                <a:path w="322472" h="66653" extrusionOk="0">
                  <a:moveTo>
                    <a:pt x="0" y="17452"/>
                  </a:moveTo>
                  <a:cubicBezTo>
                    <a:pt x="6802" y="14560"/>
                    <a:pt x="23456" y="894"/>
                    <a:pt x="40810" y="99"/>
                  </a:cubicBezTo>
                  <a:cubicBezTo>
                    <a:pt x="58164" y="-695"/>
                    <a:pt x="87786" y="6170"/>
                    <a:pt x="104122" y="12685"/>
                  </a:cubicBezTo>
                  <a:cubicBezTo>
                    <a:pt x="120459" y="19201"/>
                    <a:pt x="124145" y="39764"/>
                    <a:pt x="138829" y="39192"/>
                  </a:cubicBezTo>
                  <a:cubicBezTo>
                    <a:pt x="153513" y="38620"/>
                    <a:pt x="174649" y="12716"/>
                    <a:pt x="192225" y="9252"/>
                  </a:cubicBezTo>
                  <a:cubicBezTo>
                    <a:pt x="209801" y="5788"/>
                    <a:pt x="227949" y="10746"/>
                    <a:pt x="244285" y="18406"/>
                  </a:cubicBezTo>
                  <a:cubicBezTo>
                    <a:pt x="260622" y="26066"/>
                    <a:pt x="277213" y="47170"/>
                    <a:pt x="290244" y="55211"/>
                  </a:cubicBezTo>
                  <a:cubicBezTo>
                    <a:pt x="303275" y="63252"/>
                    <a:pt x="317101" y="64746"/>
                    <a:pt x="322472" y="66653"/>
                  </a:cubicBezTo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dash"/>
              <a:round/>
              <a:headEnd type="none" w="med" len="med"/>
              <a:tailEnd type="none" w="med" len="med"/>
            </a:ln>
          </p:spPr>
        </p:sp>
        <p:sp>
          <p:nvSpPr>
            <p:cNvPr id="563" name="Google Shape;563;p11"/>
            <p:cNvSpPr/>
            <p:nvPr/>
          </p:nvSpPr>
          <p:spPr>
            <a:xfrm>
              <a:off x="1708350" y="-292175"/>
              <a:ext cx="7813875" cy="1515600"/>
            </a:xfrm>
            <a:custGeom>
              <a:avLst/>
              <a:gdLst/>
              <a:ahLst/>
              <a:cxnLst/>
              <a:rect l="l" t="t" r="r" b="b"/>
              <a:pathLst>
                <a:path w="312555" h="60624" extrusionOk="0">
                  <a:moveTo>
                    <a:pt x="0" y="0"/>
                  </a:moveTo>
                  <a:cubicBezTo>
                    <a:pt x="5276" y="6198"/>
                    <a:pt x="16972" y="30608"/>
                    <a:pt x="31656" y="37187"/>
                  </a:cubicBezTo>
                  <a:cubicBezTo>
                    <a:pt x="46340" y="43766"/>
                    <a:pt x="71797" y="42431"/>
                    <a:pt x="88102" y="39475"/>
                  </a:cubicBezTo>
                  <a:cubicBezTo>
                    <a:pt x="104407" y="36519"/>
                    <a:pt x="113275" y="18276"/>
                    <a:pt x="129484" y="19452"/>
                  </a:cubicBezTo>
                  <a:cubicBezTo>
                    <a:pt x="145694" y="20628"/>
                    <a:pt x="168673" y="39793"/>
                    <a:pt x="185359" y="46531"/>
                  </a:cubicBezTo>
                  <a:cubicBezTo>
                    <a:pt x="202045" y="53269"/>
                    <a:pt x="212152" y="57973"/>
                    <a:pt x="229601" y="59880"/>
                  </a:cubicBezTo>
                  <a:cubicBezTo>
                    <a:pt x="247050" y="61787"/>
                    <a:pt x="276226" y="59467"/>
                    <a:pt x="290052" y="57973"/>
                  </a:cubicBezTo>
                  <a:cubicBezTo>
                    <a:pt x="303878" y="56479"/>
                    <a:pt x="308805" y="52093"/>
                    <a:pt x="312555" y="50917"/>
                  </a:cubicBezTo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sp>
        <p:nvSpPr>
          <p:cNvPr id="564" name="Google Shape;564;p11"/>
          <p:cNvSpPr txBox="1">
            <a:spLocks noGrp="1"/>
          </p:cNvSpPr>
          <p:nvPr>
            <p:ph type="title" hasCustomPrompt="1"/>
          </p:nvPr>
        </p:nvSpPr>
        <p:spPr>
          <a:xfrm>
            <a:off x="1931425" y="1856125"/>
            <a:ext cx="5281200" cy="105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6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565" name="Google Shape;565;p11"/>
          <p:cNvSpPr txBox="1">
            <a:spLocks noGrp="1"/>
          </p:cNvSpPr>
          <p:nvPr>
            <p:ph type="subTitle" idx="1"/>
          </p:nvPr>
        </p:nvSpPr>
        <p:spPr>
          <a:xfrm>
            <a:off x="1931425" y="2790275"/>
            <a:ext cx="5281200" cy="4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566" name="Google Shape;566;p11"/>
          <p:cNvGrpSpPr/>
          <p:nvPr/>
        </p:nvGrpSpPr>
        <p:grpSpPr>
          <a:xfrm>
            <a:off x="221862" y="124009"/>
            <a:ext cx="8735155" cy="4895482"/>
            <a:chOff x="221862" y="124009"/>
            <a:chExt cx="8735155" cy="4895482"/>
          </a:xfrm>
        </p:grpSpPr>
        <p:sp>
          <p:nvSpPr>
            <p:cNvPr id="567" name="Google Shape;567;p11"/>
            <p:cNvSpPr/>
            <p:nvPr/>
          </p:nvSpPr>
          <p:spPr>
            <a:xfrm>
              <a:off x="8801371" y="4682721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11"/>
            <p:cNvSpPr/>
            <p:nvPr/>
          </p:nvSpPr>
          <p:spPr>
            <a:xfrm>
              <a:off x="470746" y="181221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11"/>
            <p:cNvSpPr/>
            <p:nvPr/>
          </p:nvSpPr>
          <p:spPr>
            <a:xfrm>
              <a:off x="221862" y="391186"/>
              <a:ext cx="89518" cy="85551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11"/>
            <p:cNvSpPr/>
            <p:nvPr/>
          </p:nvSpPr>
          <p:spPr>
            <a:xfrm>
              <a:off x="416221" y="4300796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11"/>
            <p:cNvSpPr/>
            <p:nvPr/>
          </p:nvSpPr>
          <p:spPr>
            <a:xfrm rot="10800000">
              <a:off x="8587153" y="124009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11"/>
            <p:cNvSpPr/>
            <p:nvPr/>
          </p:nvSpPr>
          <p:spPr>
            <a:xfrm rot="10800000">
              <a:off x="8526742" y="1025039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11"/>
            <p:cNvSpPr/>
            <p:nvPr/>
          </p:nvSpPr>
          <p:spPr>
            <a:xfrm rot="10800000">
              <a:off x="8402746" y="4655821"/>
              <a:ext cx="195850" cy="202551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11"/>
            <p:cNvSpPr/>
            <p:nvPr/>
          </p:nvSpPr>
          <p:spPr>
            <a:xfrm>
              <a:off x="8633972" y="4933943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5" name="Google Shape;575;p11"/>
          <p:cNvSpPr/>
          <p:nvPr/>
        </p:nvSpPr>
        <p:spPr>
          <a:xfrm flipH="1">
            <a:off x="186983" y="4663124"/>
            <a:ext cx="384902" cy="349074"/>
          </a:xfrm>
          <a:custGeom>
            <a:avLst/>
            <a:gdLst/>
            <a:ahLst/>
            <a:cxnLst/>
            <a:rect l="l" t="t" r="r" b="b"/>
            <a:pathLst>
              <a:path w="2740" h="2485" extrusionOk="0">
                <a:moveTo>
                  <a:pt x="1491" y="0"/>
                </a:moveTo>
                <a:cubicBezTo>
                  <a:pt x="1445" y="0"/>
                  <a:pt x="1402" y="16"/>
                  <a:pt x="1382" y="51"/>
                </a:cubicBezTo>
                <a:cubicBezTo>
                  <a:pt x="1239" y="301"/>
                  <a:pt x="1108" y="551"/>
                  <a:pt x="977" y="801"/>
                </a:cubicBezTo>
                <a:cubicBezTo>
                  <a:pt x="977" y="801"/>
                  <a:pt x="977" y="801"/>
                  <a:pt x="977" y="813"/>
                </a:cubicBezTo>
                <a:cubicBezTo>
                  <a:pt x="727" y="765"/>
                  <a:pt x="477" y="718"/>
                  <a:pt x="239" y="658"/>
                </a:cubicBezTo>
                <a:cubicBezTo>
                  <a:pt x="220" y="654"/>
                  <a:pt x="202" y="653"/>
                  <a:pt x="185" y="653"/>
                </a:cubicBezTo>
                <a:cubicBezTo>
                  <a:pt x="47" y="653"/>
                  <a:pt x="1" y="776"/>
                  <a:pt x="96" y="861"/>
                </a:cubicBezTo>
                <a:cubicBezTo>
                  <a:pt x="275" y="1039"/>
                  <a:pt x="465" y="1194"/>
                  <a:pt x="656" y="1361"/>
                </a:cubicBezTo>
                <a:cubicBezTo>
                  <a:pt x="525" y="1646"/>
                  <a:pt x="430" y="1956"/>
                  <a:pt x="382" y="2278"/>
                </a:cubicBezTo>
                <a:cubicBezTo>
                  <a:pt x="372" y="2350"/>
                  <a:pt x="462" y="2451"/>
                  <a:pt x="564" y="2451"/>
                </a:cubicBezTo>
                <a:cubicBezTo>
                  <a:pt x="579" y="2451"/>
                  <a:pt x="593" y="2449"/>
                  <a:pt x="608" y="2444"/>
                </a:cubicBezTo>
                <a:cubicBezTo>
                  <a:pt x="954" y="2349"/>
                  <a:pt x="1263" y="2218"/>
                  <a:pt x="1549" y="2063"/>
                </a:cubicBezTo>
                <a:cubicBezTo>
                  <a:pt x="1727" y="2194"/>
                  <a:pt x="1918" y="2325"/>
                  <a:pt x="2108" y="2444"/>
                </a:cubicBezTo>
                <a:cubicBezTo>
                  <a:pt x="2144" y="2471"/>
                  <a:pt x="2193" y="2484"/>
                  <a:pt x="2239" y="2484"/>
                </a:cubicBezTo>
                <a:cubicBezTo>
                  <a:pt x="2316" y="2484"/>
                  <a:pt x="2385" y="2447"/>
                  <a:pt x="2370" y="2373"/>
                </a:cubicBezTo>
                <a:cubicBezTo>
                  <a:pt x="2311" y="2123"/>
                  <a:pt x="2239" y="1885"/>
                  <a:pt x="2168" y="1646"/>
                </a:cubicBezTo>
                <a:cubicBezTo>
                  <a:pt x="2359" y="1492"/>
                  <a:pt x="2525" y="1325"/>
                  <a:pt x="2680" y="1135"/>
                </a:cubicBezTo>
                <a:cubicBezTo>
                  <a:pt x="2740" y="1063"/>
                  <a:pt x="2632" y="932"/>
                  <a:pt x="2513" y="932"/>
                </a:cubicBezTo>
                <a:cubicBezTo>
                  <a:pt x="2323" y="932"/>
                  <a:pt x="2132" y="932"/>
                  <a:pt x="1942" y="920"/>
                </a:cubicBezTo>
                <a:cubicBezTo>
                  <a:pt x="1847" y="634"/>
                  <a:pt x="1751" y="361"/>
                  <a:pt x="1644" y="87"/>
                </a:cubicBezTo>
                <a:cubicBezTo>
                  <a:pt x="1623" y="31"/>
                  <a:pt x="1554" y="0"/>
                  <a:pt x="149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  <p:sldLayoutId id="2147483669" r:id="rId12"/>
    <p:sldLayoutId id="2147483670" r:id="rId13"/>
    <p:sldLayoutId id="2147483672" r:id="rId14"/>
    <p:sldLayoutId id="2147483674" r:id="rId15"/>
    <p:sldLayoutId id="2147483676" r:id="rId16"/>
    <p:sldLayoutId id="2147483679" r:id="rId17"/>
    <p:sldLayoutId id="2147483680" r:id="rId1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9" name="Google Shape;1959;p41"/>
          <p:cNvSpPr/>
          <p:nvPr/>
        </p:nvSpPr>
        <p:spPr>
          <a:xfrm rot="2402816">
            <a:off x="3496348" y="-50849"/>
            <a:ext cx="6116559" cy="2101001"/>
          </a:xfrm>
          <a:custGeom>
            <a:avLst/>
            <a:gdLst/>
            <a:ahLst/>
            <a:cxnLst/>
            <a:rect l="l" t="t" r="r" b="b"/>
            <a:pathLst>
              <a:path w="244668" h="84042" extrusionOk="0">
                <a:moveTo>
                  <a:pt x="244668" y="0"/>
                </a:moveTo>
                <a:cubicBezTo>
                  <a:pt x="243213" y="3092"/>
                  <a:pt x="243395" y="13794"/>
                  <a:pt x="235937" y="18554"/>
                </a:cubicBezTo>
                <a:cubicBezTo>
                  <a:pt x="228479" y="23314"/>
                  <a:pt x="212198" y="22890"/>
                  <a:pt x="199919" y="28559"/>
                </a:cubicBezTo>
                <a:cubicBezTo>
                  <a:pt x="187640" y="34229"/>
                  <a:pt x="178817" y="47387"/>
                  <a:pt x="162263" y="52571"/>
                </a:cubicBezTo>
                <a:cubicBezTo>
                  <a:pt x="145709" y="57756"/>
                  <a:pt x="115331" y="56301"/>
                  <a:pt x="100596" y="59666"/>
                </a:cubicBezTo>
                <a:cubicBezTo>
                  <a:pt x="85861" y="63031"/>
                  <a:pt x="85406" y="71187"/>
                  <a:pt x="73855" y="72763"/>
                </a:cubicBezTo>
                <a:cubicBezTo>
                  <a:pt x="62304" y="74340"/>
                  <a:pt x="43597" y="67245"/>
                  <a:pt x="31288" y="69125"/>
                </a:cubicBezTo>
                <a:cubicBezTo>
                  <a:pt x="18979" y="71005"/>
                  <a:pt x="5215" y="81556"/>
                  <a:pt x="0" y="84042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960" name="Google Shape;1960;p41"/>
          <p:cNvSpPr txBox="1">
            <a:spLocks noGrp="1"/>
          </p:cNvSpPr>
          <p:nvPr>
            <p:ph type="ctrTitle"/>
          </p:nvPr>
        </p:nvSpPr>
        <p:spPr>
          <a:xfrm>
            <a:off x="2210720" y="1909718"/>
            <a:ext cx="4749900" cy="161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" dirty="0">
                <a:solidFill>
                  <a:schemeClr val="accent3"/>
                </a:solidFill>
              </a:rPr>
            </a:br>
            <a:br>
              <a:rPr lang="en" dirty="0">
                <a:solidFill>
                  <a:schemeClr val="accent3"/>
                </a:solidFill>
              </a:rPr>
            </a:br>
            <a:br>
              <a:rPr lang="en" dirty="0">
                <a:solidFill>
                  <a:schemeClr val="accent3"/>
                </a:solidFill>
              </a:rPr>
            </a:br>
            <a:br>
              <a:rPr lang="en" dirty="0">
                <a:solidFill>
                  <a:schemeClr val="accent3"/>
                </a:solidFill>
              </a:rPr>
            </a:br>
            <a:r>
              <a:rPr lang="en" sz="4800" dirty="0">
                <a:solidFill>
                  <a:schemeClr val="accent3"/>
                </a:solidFill>
              </a:rPr>
              <a:t>Projeto curricular de grupo 2024/2025</a:t>
            </a:r>
            <a:endParaRPr sz="4800" dirty="0">
              <a:solidFill>
                <a:schemeClr val="accent3"/>
              </a:solidFill>
            </a:endParaRPr>
          </a:p>
        </p:txBody>
      </p:sp>
      <p:sp>
        <p:nvSpPr>
          <p:cNvPr id="1961" name="Google Shape;1961;p41"/>
          <p:cNvSpPr txBox="1">
            <a:spLocks noGrp="1"/>
          </p:cNvSpPr>
          <p:nvPr>
            <p:ph type="subTitle" idx="1"/>
          </p:nvPr>
        </p:nvSpPr>
        <p:spPr>
          <a:xfrm>
            <a:off x="2217898" y="3618657"/>
            <a:ext cx="47499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“EXPLORAR SENTIDOS NA NATUREZA”</a:t>
            </a:r>
            <a:endParaRPr dirty="0"/>
          </a:p>
        </p:txBody>
      </p:sp>
      <p:grpSp>
        <p:nvGrpSpPr>
          <p:cNvPr id="1962" name="Google Shape;1962;p41"/>
          <p:cNvGrpSpPr/>
          <p:nvPr/>
        </p:nvGrpSpPr>
        <p:grpSpPr>
          <a:xfrm rot="637251">
            <a:off x="7583115" y="2658654"/>
            <a:ext cx="939207" cy="1381336"/>
            <a:chOff x="6010050" y="2511645"/>
            <a:chExt cx="1064603" cy="1565761"/>
          </a:xfrm>
        </p:grpSpPr>
        <p:sp>
          <p:nvSpPr>
            <p:cNvPr id="1963" name="Google Shape;1963;p41"/>
            <p:cNvSpPr/>
            <p:nvPr/>
          </p:nvSpPr>
          <p:spPr>
            <a:xfrm>
              <a:off x="6010278" y="2511776"/>
              <a:ext cx="1064374" cy="1565396"/>
            </a:xfrm>
            <a:custGeom>
              <a:avLst/>
              <a:gdLst/>
              <a:ahLst/>
              <a:cxnLst/>
              <a:rect l="l" t="t" r="r" b="b"/>
              <a:pathLst>
                <a:path w="8752" h="12872" extrusionOk="0">
                  <a:moveTo>
                    <a:pt x="2647" y="0"/>
                  </a:moveTo>
                  <a:cubicBezTo>
                    <a:pt x="2497" y="0"/>
                    <a:pt x="2344" y="19"/>
                    <a:pt x="2192" y="58"/>
                  </a:cubicBezTo>
                  <a:cubicBezTo>
                    <a:pt x="1191" y="308"/>
                    <a:pt x="596" y="1308"/>
                    <a:pt x="846" y="2296"/>
                  </a:cubicBezTo>
                  <a:cubicBezTo>
                    <a:pt x="1049" y="3106"/>
                    <a:pt x="1751" y="3653"/>
                    <a:pt x="2537" y="3689"/>
                  </a:cubicBezTo>
                  <a:cubicBezTo>
                    <a:pt x="2311" y="4034"/>
                    <a:pt x="2108" y="4415"/>
                    <a:pt x="1906" y="4772"/>
                  </a:cubicBezTo>
                  <a:cubicBezTo>
                    <a:pt x="1775" y="4999"/>
                    <a:pt x="1644" y="5237"/>
                    <a:pt x="1513" y="5475"/>
                  </a:cubicBezTo>
                  <a:cubicBezTo>
                    <a:pt x="1382" y="5701"/>
                    <a:pt x="1239" y="5927"/>
                    <a:pt x="1120" y="6177"/>
                  </a:cubicBezTo>
                  <a:cubicBezTo>
                    <a:pt x="977" y="6142"/>
                    <a:pt x="834" y="6130"/>
                    <a:pt x="691" y="6130"/>
                  </a:cubicBezTo>
                  <a:cubicBezTo>
                    <a:pt x="584" y="6130"/>
                    <a:pt x="477" y="6142"/>
                    <a:pt x="370" y="6154"/>
                  </a:cubicBezTo>
                  <a:cubicBezTo>
                    <a:pt x="310" y="6154"/>
                    <a:pt x="251" y="6165"/>
                    <a:pt x="203" y="6165"/>
                  </a:cubicBezTo>
                  <a:cubicBezTo>
                    <a:pt x="168" y="6177"/>
                    <a:pt x="132" y="6177"/>
                    <a:pt x="96" y="6201"/>
                  </a:cubicBezTo>
                  <a:cubicBezTo>
                    <a:pt x="60" y="6225"/>
                    <a:pt x="48" y="6249"/>
                    <a:pt x="25" y="6284"/>
                  </a:cubicBezTo>
                  <a:cubicBezTo>
                    <a:pt x="1" y="6332"/>
                    <a:pt x="25" y="6380"/>
                    <a:pt x="60" y="6415"/>
                  </a:cubicBezTo>
                  <a:cubicBezTo>
                    <a:pt x="96" y="6439"/>
                    <a:pt x="108" y="6451"/>
                    <a:pt x="156" y="6463"/>
                  </a:cubicBezTo>
                  <a:cubicBezTo>
                    <a:pt x="164" y="6467"/>
                    <a:pt x="173" y="6468"/>
                    <a:pt x="183" y="6468"/>
                  </a:cubicBezTo>
                  <a:cubicBezTo>
                    <a:pt x="203" y="6468"/>
                    <a:pt x="227" y="6463"/>
                    <a:pt x="251" y="6463"/>
                  </a:cubicBezTo>
                  <a:cubicBezTo>
                    <a:pt x="298" y="6451"/>
                    <a:pt x="346" y="6451"/>
                    <a:pt x="394" y="6439"/>
                  </a:cubicBezTo>
                  <a:cubicBezTo>
                    <a:pt x="501" y="6427"/>
                    <a:pt x="596" y="6427"/>
                    <a:pt x="691" y="6427"/>
                  </a:cubicBezTo>
                  <a:cubicBezTo>
                    <a:pt x="799" y="6415"/>
                    <a:pt x="906" y="6415"/>
                    <a:pt x="1001" y="6415"/>
                  </a:cubicBezTo>
                  <a:cubicBezTo>
                    <a:pt x="941" y="6475"/>
                    <a:pt x="882" y="6546"/>
                    <a:pt x="834" y="6630"/>
                  </a:cubicBezTo>
                  <a:cubicBezTo>
                    <a:pt x="739" y="6761"/>
                    <a:pt x="644" y="6904"/>
                    <a:pt x="549" y="7046"/>
                  </a:cubicBezTo>
                  <a:cubicBezTo>
                    <a:pt x="513" y="7118"/>
                    <a:pt x="465" y="7189"/>
                    <a:pt x="429" y="7261"/>
                  </a:cubicBezTo>
                  <a:cubicBezTo>
                    <a:pt x="382" y="7356"/>
                    <a:pt x="346" y="7475"/>
                    <a:pt x="429" y="7558"/>
                  </a:cubicBezTo>
                  <a:cubicBezTo>
                    <a:pt x="453" y="7582"/>
                    <a:pt x="489" y="7606"/>
                    <a:pt x="537" y="7606"/>
                  </a:cubicBezTo>
                  <a:lnTo>
                    <a:pt x="584" y="7606"/>
                  </a:lnTo>
                  <a:cubicBezTo>
                    <a:pt x="620" y="7594"/>
                    <a:pt x="656" y="7558"/>
                    <a:pt x="679" y="7523"/>
                  </a:cubicBezTo>
                  <a:cubicBezTo>
                    <a:pt x="715" y="7487"/>
                    <a:pt x="715" y="7416"/>
                    <a:pt x="691" y="7368"/>
                  </a:cubicBezTo>
                  <a:cubicBezTo>
                    <a:pt x="715" y="7320"/>
                    <a:pt x="739" y="7285"/>
                    <a:pt x="763" y="7237"/>
                  </a:cubicBezTo>
                  <a:cubicBezTo>
                    <a:pt x="822" y="7130"/>
                    <a:pt x="882" y="7035"/>
                    <a:pt x="953" y="6927"/>
                  </a:cubicBezTo>
                  <a:cubicBezTo>
                    <a:pt x="1013" y="6832"/>
                    <a:pt x="1072" y="6737"/>
                    <a:pt x="1132" y="6630"/>
                  </a:cubicBezTo>
                  <a:cubicBezTo>
                    <a:pt x="1156" y="6606"/>
                    <a:pt x="1168" y="6570"/>
                    <a:pt x="1191" y="6535"/>
                  </a:cubicBezTo>
                  <a:cubicBezTo>
                    <a:pt x="1191" y="6618"/>
                    <a:pt x="1191" y="6701"/>
                    <a:pt x="1203" y="6796"/>
                  </a:cubicBezTo>
                  <a:cubicBezTo>
                    <a:pt x="1203" y="6904"/>
                    <a:pt x="1215" y="7023"/>
                    <a:pt x="1227" y="7142"/>
                  </a:cubicBezTo>
                  <a:cubicBezTo>
                    <a:pt x="1239" y="7261"/>
                    <a:pt x="1251" y="7392"/>
                    <a:pt x="1287" y="7511"/>
                  </a:cubicBezTo>
                  <a:cubicBezTo>
                    <a:pt x="1309" y="7583"/>
                    <a:pt x="1372" y="7619"/>
                    <a:pt x="1433" y="7619"/>
                  </a:cubicBezTo>
                  <a:cubicBezTo>
                    <a:pt x="1504" y="7619"/>
                    <a:pt x="1572" y="7571"/>
                    <a:pt x="1572" y="7475"/>
                  </a:cubicBezTo>
                  <a:cubicBezTo>
                    <a:pt x="1572" y="7356"/>
                    <a:pt x="1537" y="7237"/>
                    <a:pt x="1525" y="7118"/>
                  </a:cubicBezTo>
                  <a:cubicBezTo>
                    <a:pt x="1501" y="7011"/>
                    <a:pt x="1489" y="6892"/>
                    <a:pt x="1465" y="6773"/>
                  </a:cubicBezTo>
                  <a:cubicBezTo>
                    <a:pt x="1453" y="6642"/>
                    <a:pt x="1441" y="6499"/>
                    <a:pt x="1430" y="6368"/>
                  </a:cubicBezTo>
                  <a:lnTo>
                    <a:pt x="1430" y="6368"/>
                  </a:lnTo>
                  <a:cubicBezTo>
                    <a:pt x="1513" y="6523"/>
                    <a:pt x="1608" y="6665"/>
                    <a:pt x="1703" y="6808"/>
                  </a:cubicBezTo>
                  <a:cubicBezTo>
                    <a:pt x="1763" y="6904"/>
                    <a:pt x="1834" y="7011"/>
                    <a:pt x="1906" y="7106"/>
                  </a:cubicBezTo>
                  <a:cubicBezTo>
                    <a:pt x="1977" y="7201"/>
                    <a:pt x="2073" y="7356"/>
                    <a:pt x="2203" y="7356"/>
                  </a:cubicBezTo>
                  <a:cubicBezTo>
                    <a:pt x="2239" y="7356"/>
                    <a:pt x="2287" y="7332"/>
                    <a:pt x="2299" y="7285"/>
                  </a:cubicBezTo>
                  <a:cubicBezTo>
                    <a:pt x="2323" y="7166"/>
                    <a:pt x="2215" y="7046"/>
                    <a:pt x="2156" y="6951"/>
                  </a:cubicBezTo>
                  <a:cubicBezTo>
                    <a:pt x="2073" y="6856"/>
                    <a:pt x="2001" y="6761"/>
                    <a:pt x="1942" y="6654"/>
                  </a:cubicBezTo>
                  <a:cubicBezTo>
                    <a:pt x="1811" y="6463"/>
                    <a:pt x="1680" y="6261"/>
                    <a:pt x="1537" y="6070"/>
                  </a:cubicBezTo>
                  <a:cubicBezTo>
                    <a:pt x="1608" y="5939"/>
                    <a:pt x="1692" y="5796"/>
                    <a:pt x="1763" y="5653"/>
                  </a:cubicBezTo>
                  <a:cubicBezTo>
                    <a:pt x="1894" y="5415"/>
                    <a:pt x="2037" y="5165"/>
                    <a:pt x="2168" y="4927"/>
                  </a:cubicBezTo>
                  <a:cubicBezTo>
                    <a:pt x="2394" y="4522"/>
                    <a:pt x="2644" y="4106"/>
                    <a:pt x="2846" y="3677"/>
                  </a:cubicBezTo>
                  <a:lnTo>
                    <a:pt x="2882" y="3677"/>
                  </a:lnTo>
                  <a:cubicBezTo>
                    <a:pt x="2954" y="4010"/>
                    <a:pt x="3013" y="4356"/>
                    <a:pt x="3085" y="4701"/>
                  </a:cubicBezTo>
                  <a:cubicBezTo>
                    <a:pt x="3263" y="5522"/>
                    <a:pt x="3466" y="6344"/>
                    <a:pt x="3692" y="7166"/>
                  </a:cubicBezTo>
                  <a:cubicBezTo>
                    <a:pt x="3716" y="7249"/>
                    <a:pt x="3739" y="7344"/>
                    <a:pt x="3763" y="7427"/>
                  </a:cubicBezTo>
                  <a:lnTo>
                    <a:pt x="2965" y="7630"/>
                  </a:lnTo>
                  <a:lnTo>
                    <a:pt x="2632" y="10535"/>
                  </a:lnTo>
                  <a:lnTo>
                    <a:pt x="3085" y="10416"/>
                  </a:lnTo>
                  <a:lnTo>
                    <a:pt x="3085" y="10416"/>
                  </a:lnTo>
                  <a:cubicBezTo>
                    <a:pt x="3085" y="10511"/>
                    <a:pt x="3085" y="10606"/>
                    <a:pt x="3073" y="10714"/>
                  </a:cubicBezTo>
                  <a:cubicBezTo>
                    <a:pt x="3061" y="11071"/>
                    <a:pt x="3049" y="11428"/>
                    <a:pt x="3037" y="11797"/>
                  </a:cubicBezTo>
                  <a:cubicBezTo>
                    <a:pt x="3037" y="11821"/>
                    <a:pt x="3025" y="11845"/>
                    <a:pt x="3025" y="11868"/>
                  </a:cubicBezTo>
                  <a:cubicBezTo>
                    <a:pt x="3000" y="11866"/>
                    <a:pt x="2975" y="11865"/>
                    <a:pt x="2950" y="11865"/>
                  </a:cubicBezTo>
                  <a:cubicBezTo>
                    <a:pt x="2845" y="11865"/>
                    <a:pt x="2743" y="11883"/>
                    <a:pt x="2656" y="11892"/>
                  </a:cubicBezTo>
                  <a:cubicBezTo>
                    <a:pt x="2477" y="11916"/>
                    <a:pt x="2311" y="11952"/>
                    <a:pt x="2144" y="11999"/>
                  </a:cubicBezTo>
                  <a:cubicBezTo>
                    <a:pt x="1799" y="12119"/>
                    <a:pt x="1477" y="12285"/>
                    <a:pt x="1191" y="12523"/>
                  </a:cubicBezTo>
                  <a:cubicBezTo>
                    <a:pt x="1120" y="12571"/>
                    <a:pt x="1120" y="12702"/>
                    <a:pt x="1156" y="12773"/>
                  </a:cubicBezTo>
                  <a:cubicBezTo>
                    <a:pt x="1206" y="12844"/>
                    <a:pt x="1273" y="12871"/>
                    <a:pt x="1350" y="12871"/>
                  </a:cubicBezTo>
                  <a:cubicBezTo>
                    <a:pt x="1364" y="12871"/>
                    <a:pt x="1379" y="12871"/>
                    <a:pt x="1394" y="12869"/>
                  </a:cubicBezTo>
                  <a:cubicBezTo>
                    <a:pt x="1787" y="12821"/>
                    <a:pt x="2168" y="12726"/>
                    <a:pt x="2549" y="12595"/>
                  </a:cubicBezTo>
                  <a:cubicBezTo>
                    <a:pt x="2858" y="12488"/>
                    <a:pt x="3323" y="12380"/>
                    <a:pt x="3418" y="12011"/>
                  </a:cubicBezTo>
                  <a:cubicBezTo>
                    <a:pt x="3466" y="11833"/>
                    <a:pt x="3442" y="11642"/>
                    <a:pt x="3442" y="11476"/>
                  </a:cubicBezTo>
                  <a:cubicBezTo>
                    <a:pt x="3442" y="11273"/>
                    <a:pt x="3442" y="11071"/>
                    <a:pt x="3442" y="10868"/>
                  </a:cubicBezTo>
                  <a:cubicBezTo>
                    <a:pt x="3442" y="10690"/>
                    <a:pt x="3454" y="10511"/>
                    <a:pt x="3454" y="10321"/>
                  </a:cubicBezTo>
                  <a:lnTo>
                    <a:pt x="4287" y="10106"/>
                  </a:lnTo>
                  <a:lnTo>
                    <a:pt x="4442" y="9404"/>
                  </a:lnTo>
                  <a:lnTo>
                    <a:pt x="4918" y="9952"/>
                  </a:lnTo>
                  <a:lnTo>
                    <a:pt x="5573" y="9785"/>
                  </a:lnTo>
                  <a:cubicBezTo>
                    <a:pt x="5656" y="9952"/>
                    <a:pt x="5752" y="10106"/>
                    <a:pt x="5835" y="10261"/>
                  </a:cubicBezTo>
                  <a:cubicBezTo>
                    <a:pt x="5930" y="10440"/>
                    <a:pt x="6025" y="10618"/>
                    <a:pt x="6121" y="10797"/>
                  </a:cubicBezTo>
                  <a:cubicBezTo>
                    <a:pt x="6204" y="10952"/>
                    <a:pt x="6275" y="11118"/>
                    <a:pt x="6394" y="11249"/>
                  </a:cubicBezTo>
                  <a:cubicBezTo>
                    <a:pt x="6523" y="11390"/>
                    <a:pt x="6701" y="11432"/>
                    <a:pt x="6886" y="11432"/>
                  </a:cubicBezTo>
                  <a:cubicBezTo>
                    <a:pt x="7078" y="11432"/>
                    <a:pt x="7279" y="11387"/>
                    <a:pt x="7442" y="11357"/>
                  </a:cubicBezTo>
                  <a:cubicBezTo>
                    <a:pt x="7835" y="11297"/>
                    <a:pt x="8216" y="11190"/>
                    <a:pt x="8585" y="11047"/>
                  </a:cubicBezTo>
                  <a:cubicBezTo>
                    <a:pt x="8680" y="11011"/>
                    <a:pt x="8740" y="10952"/>
                    <a:pt x="8752" y="10845"/>
                  </a:cubicBezTo>
                  <a:cubicBezTo>
                    <a:pt x="8752" y="10761"/>
                    <a:pt x="8680" y="10654"/>
                    <a:pt x="8597" y="10642"/>
                  </a:cubicBezTo>
                  <a:cubicBezTo>
                    <a:pt x="8419" y="10606"/>
                    <a:pt x="8237" y="10589"/>
                    <a:pt x="8055" y="10589"/>
                  </a:cubicBezTo>
                  <a:cubicBezTo>
                    <a:pt x="7874" y="10589"/>
                    <a:pt x="7692" y="10606"/>
                    <a:pt x="7514" y="10642"/>
                  </a:cubicBezTo>
                  <a:cubicBezTo>
                    <a:pt x="7347" y="10666"/>
                    <a:pt x="7180" y="10714"/>
                    <a:pt x="7014" y="10785"/>
                  </a:cubicBezTo>
                  <a:cubicBezTo>
                    <a:pt x="6906" y="10821"/>
                    <a:pt x="6775" y="10868"/>
                    <a:pt x="6680" y="10940"/>
                  </a:cubicBezTo>
                  <a:cubicBezTo>
                    <a:pt x="6668" y="10916"/>
                    <a:pt x="6645" y="10904"/>
                    <a:pt x="6633" y="10880"/>
                  </a:cubicBezTo>
                  <a:cubicBezTo>
                    <a:pt x="6442" y="10571"/>
                    <a:pt x="6264" y="10249"/>
                    <a:pt x="6085" y="9940"/>
                  </a:cubicBezTo>
                  <a:cubicBezTo>
                    <a:pt x="6025" y="9856"/>
                    <a:pt x="5978" y="9773"/>
                    <a:pt x="5930" y="9690"/>
                  </a:cubicBezTo>
                  <a:lnTo>
                    <a:pt x="6442" y="9559"/>
                  </a:lnTo>
                  <a:lnTo>
                    <a:pt x="4811" y="7166"/>
                  </a:lnTo>
                  <a:lnTo>
                    <a:pt x="4097" y="7344"/>
                  </a:lnTo>
                  <a:cubicBezTo>
                    <a:pt x="4085" y="7308"/>
                    <a:pt x="4073" y="7261"/>
                    <a:pt x="4061" y="7225"/>
                  </a:cubicBezTo>
                  <a:cubicBezTo>
                    <a:pt x="3954" y="6820"/>
                    <a:pt x="3847" y="6427"/>
                    <a:pt x="3739" y="6023"/>
                  </a:cubicBezTo>
                  <a:cubicBezTo>
                    <a:pt x="3549" y="5249"/>
                    <a:pt x="3358" y="4463"/>
                    <a:pt x="3204" y="3677"/>
                  </a:cubicBezTo>
                  <a:lnTo>
                    <a:pt x="3204" y="3677"/>
                  </a:lnTo>
                  <a:cubicBezTo>
                    <a:pt x="3549" y="3963"/>
                    <a:pt x="3930" y="4225"/>
                    <a:pt x="4299" y="4475"/>
                  </a:cubicBezTo>
                  <a:cubicBezTo>
                    <a:pt x="4525" y="4630"/>
                    <a:pt x="4751" y="4772"/>
                    <a:pt x="4978" y="4915"/>
                  </a:cubicBezTo>
                  <a:cubicBezTo>
                    <a:pt x="5097" y="4987"/>
                    <a:pt x="5204" y="5058"/>
                    <a:pt x="5323" y="5118"/>
                  </a:cubicBezTo>
                  <a:cubicBezTo>
                    <a:pt x="5371" y="5153"/>
                    <a:pt x="5430" y="5189"/>
                    <a:pt x="5490" y="5225"/>
                  </a:cubicBezTo>
                  <a:cubicBezTo>
                    <a:pt x="5490" y="5427"/>
                    <a:pt x="5513" y="5630"/>
                    <a:pt x="5561" y="5820"/>
                  </a:cubicBezTo>
                  <a:cubicBezTo>
                    <a:pt x="5585" y="5927"/>
                    <a:pt x="5609" y="6023"/>
                    <a:pt x="5644" y="6118"/>
                  </a:cubicBezTo>
                  <a:cubicBezTo>
                    <a:pt x="5656" y="6165"/>
                    <a:pt x="5680" y="6225"/>
                    <a:pt x="5704" y="6273"/>
                  </a:cubicBezTo>
                  <a:cubicBezTo>
                    <a:pt x="5716" y="6296"/>
                    <a:pt x="5716" y="6320"/>
                    <a:pt x="5740" y="6344"/>
                  </a:cubicBezTo>
                  <a:cubicBezTo>
                    <a:pt x="5763" y="6368"/>
                    <a:pt x="5799" y="6368"/>
                    <a:pt x="5811" y="6380"/>
                  </a:cubicBezTo>
                  <a:cubicBezTo>
                    <a:pt x="5832" y="6397"/>
                    <a:pt x="5856" y="6405"/>
                    <a:pt x="5879" y="6405"/>
                  </a:cubicBezTo>
                  <a:cubicBezTo>
                    <a:pt x="5919" y="6405"/>
                    <a:pt x="5954" y="6378"/>
                    <a:pt x="5954" y="6332"/>
                  </a:cubicBezTo>
                  <a:cubicBezTo>
                    <a:pt x="5954" y="6320"/>
                    <a:pt x="5966" y="6284"/>
                    <a:pt x="5978" y="6261"/>
                  </a:cubicBezTo>
                  <a:cubicBezTo>
                    <a:pt x="5978" y="6225"/>
                    <a:pt x="5966" y="6189"/>
                    <a:pt x="5954" y="6154"/>
                  </a:cubicBezTo>
                  <a:cubicBezTo>
                    <a:pt x="5942" y="6118"/>
                    <a:pt x="5918" y="6082"/>
                    <a:pt x="5906" y="6046"/>
                  </a:cubicBezTo>
                  <a:cubicBezTo>
                    <a:pt x="5871" y="5951"/>
                    <a:pt x="5847" y="5856"/>
                    <a:pt x="5811" y="5761"/>
                  </a:cubicBezTo>
                  <a:cubicBezTo>
                    <a:pt x="5787" y="5653"/>
                    <a:pt x="5763" y="5534"/>
                    <a:pt x="5740" y="5427"/>
                  </a:cubicBezTo>
                  <a:lnTo>
                    <a:pt x="5740" y="5427"/>
                  </a:lnTo>
                  <a:cubicBezTo>
                    <a:pt x="5799" y="5475"/>
                    <a:pt x="5859" y="5522"/>
                    <a:pt x="5918" y="5558"/>
                  </a:cubicBezTo>
                  <a:cubicBezTo>
                    <a:pt x="6037" y="5653"/>
                    <a:pt x="6156" y="5737"/>
                    <a:pt x="6275" y="5820"/>
                  </a:cubicBezTo>
                  <a:cubicBezTo>
                    <a:pt x="6394" y="5903"/>
                    <a:pt x="6514" y="5987"/>
                    <a:pt x="6621" y="6070"/>
                  </a:cubicBezTo>
                  <a:cubicBezTo>
                    <a:pt x="6680" y="6118"/>
                    <a:pt x="6740" y="6165"/>
                    <a:pt x="6799" y="6213"/>
                  </a:cubicBezTo>
                  <a:cubicBezTo>
                    <a:pt x="6850" y="6247"/>
                    <a:pt x="6896" y="6275"/>
                    <a:pt x="6948" y="6275"/>
                  </a:cubicBezTo>
                  <a:cubicBezTo>
                    <a:pt x="6968" y="6275"/>
                    <a:pt x="6990" y="6271"/>
                    <a:pt x="7014" y="6261"/>
                  </a:cubicBezTo>
                  <a:cubicBezTo>
                    <a:pt x="7049" y="6249"/>
                    <a:pt x="7073" y="6225"/>
                    <a:pt x="7073" y="6189"/>
                  </a:cubicBezTo>
                  <a:cubicBezTo>
                    <a:pt x="7085" y="6094"/>
                    <a:pt x="7026" y="6046"/>
                    <a:pt x="6966" y="5987"/>
                  </a:cubicBezTo>
                  <a:cubicBezTo>
                    <a:pt x="6906" y="5951"/>
                    <a:pt x="6847" y="5903"/>
                    <a:pt x="6787" y="5868"/>
                  </a:cubicBezTo>
                  <a:cubicBezTo>
                    <a:pt x="6668" y="5773"/>
                    <a:pt x="6537" y="5689"/>
                    <a:pt x="6418" y="5606"/>
                  </a:cubicBezTo>
                  <a:cubicBezTo>
                    <a:pt x="6299" y="5522"/>
                    <a:pt x="6168" y="5451"/>
                    <a:pt x="6049" y="5380"/>
                  </a:cubicBezTo>
                  <a:cubicBezTo>
                    <a:pt x="6025" y="5356"/>
                    <a:pt x="6002" y="5344"/>
                    <a:pt x="5978" y="5332"/>
                  </a:cubicBezTo>
                  <a:lnTo>
                    <a:pt x="5978" y="5332"/>
                  </a:lnTo>
                  <a:cubicBezTo>
                    <a:pt x="6097" y="5356"/>
                    <a:pt x="6216" y="5368"/>
                    <a:pt x="6347" y="5392"/>
                  </a:cubicBezTo>
                  <a:cubicBezTo>
                    <a:pt x="6478" y="5415"/>
                    <a:pt x="6621" y="5439"/>
                    <a:pt x="6752" y="5463"/>
                  </a:cubicBezTo>
                  <a:cubicBezTo>
                    <a:pt x="6879" y="5484"/>
                    <a:pt x="7016" y="5524"/>
                    <a:pt x="7145" y="5524"/>
                  </a:cubicBezTo>
                  <a:cubicBezTo>
                    <a:pt x="7161" y="5524"/>
                    <a:pt x="7177" y="5524"/>
                    <a:pt x="7192" y="5522"/>
                  </a:cubicBezTo>
                  <a:cubicBezTo>
                    <a:pt x="7299" y="5499"/>
                    <a:pt x="7323" y="5320"/>
                    <a:pt x="7228" y="5284"/>
                  </a:cubicBezTo>
                  <a:cubicBezTo>
                    <a:pt x="7097" y="5225"/>
                    <a:pt x="6942" y="5225"/>
                    <a:pt x="6811" y="5201"/>
                  </a:cubicBezTo>
                  <a:cubicBezTo>
                    <a:pt x="6668" y="5177"/>
                    <a:pt x="6525" y="5165"/>
                    <a:pt x="6383" y="5141"/>
                  </a:cubicBezTo>
                  <a:cubicBezTo>
                    <a:pt x="6252" y="5130"/>
                    <a:pt x="6121" y="5106"/>
                    <a:pt x="6002" y="5094"/>
                  </a:cubicBezTo>
                  <a:cubicBezTo>
                    <a:pt x="6013" y="5082"/>
                    <a:pt x="6025" y="5070"/>
                    <a:pt x="6037" y="5070"/>
                  </a:cubicBezTo>
                  <a:cubicBezTo>
                    <a:pt x="6133" y="5022"/>
                    <a:pt x="6240" y="4975"/>
                    <a:pt x="6335" y="4939"/>
                  </a:cubicBezTo>
                  <a:cubicBezTo>
                    <a:pt x="6430" y="4891"/>
                    <a:pt x="6525" y="4856"/>
                    <a:pt x="6633" y="4832"/>
                  </a:cubicBezTo>
                  <a:cubicBezTo>
                    <a:pt x="6728" y="4796"/>
                    <a:pt x="6871" y="4772"/>
                    <a:pt x="6942" y="4701"/>
                  </a:cubicBezTo>
                  <a:cubicBezTo>
                    <a:pt x="6990" y="4630"/>
                    <a:pt x="6978" y="4534"/>
                    <a:pt x="6895" y="4510"/>
                  </a:cubicBezTo>
                  <a:cubicBezTo>
                    <a:pt x="6871" y="4503"/>
                    <a:pt x="6846" y="4499"/>
                    <a:pt x="6820" y="4499"/>
                  </a:cubicBezTo>
                  <a:cubicBezTo>
                    <a:pt x="6727" y="4499"/>
                    <a:pt x="6621" y="4542"/>
                    <a:pt x="6537" y="4570"/>
                  </a:cubicBezTo>
                  <a:cubicBezTo>
                    <a:pt x="6430" y="4618"/>
                    <a:pt x="6335" y="4653"/>
                    <a:pt x="6228" y="4701"/>
                  </a:cubicBezTo>
                  <a:cubicBezTo>
                    <a:pt x="6133" y="4749"/>
                    <a:pt x="6037" y="4796"/>
                    <a:pt x="5942" y="4844"/>
                  </a:cubicBezTo>
                  <a:cubicBezTo>
                    <a:pt x="5894" y="4868"/>
                    <a:pt x="5847" y="4903"/>
                    <a:pt x="5799" y="4927"/>
                  </a:cubicBezTo>
                  <a:cubicBezTo>
                    <a:pt x="5763" y="4963"/>
                    <a:pt x="5728" y="4987"/>
                    <a:pt x="5716" y="5022"/>
                  </a:cubicBezTo>
                  <a:cubicBezTo>
                    <a:pt x="5704" y="5011"/>
                    <a:pt x="5692" y="4999"/>
                    <a:pt x="5680" y="4987"/>
                  </a:cubicBezTo>
                  <a:cubicBezTo>
                    <a:pt x="5632" y="4939"/>
                    <a:pt x="5573" y="4915"/>
                    <a:pt x="5513" y="4880"/>
                  </a:cubicBezTo>
                  <a:cubicBezTo>
                    <a:pt x="5394" y="4808"/>
                    <a:pt x="5275" y="4737"/>
                    <a:pt x="5156" y="4665"/>
                  </a:cubicBezTo>
                  <a:cubicBezTo>
                    <a:pt x="4930" y="4522"/>
                    <a:pt x="4692" y="4379"/>
                    <a:pt x="4466" y="4237"/>
                  </a:cubicBezTo>
                  <a:cubicBezTo>
                    <a:pt x="4108" y="3998"/>
                    <a:pt x="3775" y="3760"/>
                    <a:pt x="3418" y="3522"/>
                  </a:cubicBezTo>
                  <a:cubicBezTo>
                    <a:pt x="4204" y="3153"/>
                    <a:pt x="4656" y="2272"/>
                    <a:pt x="4430" y="1391"/>
                  </a:cubicBezTo>
                  <a:cubicBezTo>
                    <a:pt x="4218" y="555"/>
                    <a:pt x="3470" y="0"/>
                    <a:pt x="2647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64" name="Google Shape;1964;p41"/>
            <p:cNvGrpSpPr/>
            <p:nvPr/>
          </p:nvGrpSpPr>
          <p:grpSpPr>
            <a:xfrm>
              <a:off x="6010050" y="2511645"/>
              <a:ext cx="1064374" cy="1565761"/>
              <a:chOff x="5734625" y="2256650"/>
              <a:chExt cx="218800" cy="321875"/>
            </a:xfrm>
          </p:grpSpPr>
          <p:sp>
            <p:nvSpPr>
              <p:cNvPr id="1965" name="Google Shape;1965;p41"/>
              <p:cNvSpPr/>
              <p:nvPr/>
            </p:nvSpPr>
            <p:spPr>
              <a:xfrm>
                <a:off x="5734625" y="2309775"/>
                <a:ext cx="183100" cy="157850"/>
              </a:xfrm>
              <a:custGeom>
                <a:avLst/>
                <a:gdLst/>
                <a:ahLst/>
                <a:cxnLst/>
                <a:rect l="l" t="t" r="r" b="b"/>
                <a:pathLst>
                  <a:path w="7324" h="6314" extrusionOk="0">
                    <a:moveTo>
                      <a:pt x="2763" y="1"/>
                    </a:moveTo>
                    <a:cubicBezTo>
                      <a:pt x="2720" y="1"/>
                      <a:pt x="2680" y="28"/>
                      <a:pt x="2680" y="78"/>
                    </a:cubicBezTo>
                    <a:cubicBezTo>
                      <a:pt x="2680" y="459"/>
                      <a:pt x="2751" y="840"/>
                      <a:pt x="2823" y="1210"/>
                    </a:cubicBezTo>
                    <a:cubicBezTo>
                      <a:pt x="2799" y="1210"/>
                      <a:pt x="2787" y="1221"/>
                      <a:pt x="2775" y="1233"/>
                    </a:cubicBezTo>
                    <a:cubicBezTo>
                      <a:pt x="2430" y="1662"/>
                      <a:pt x="2180" y="2162"/>
                      <a:pt x="1906" y="2638"/>
                    </a:cubicBezTo>
                    <a:cubicBezTo>
                      <a:pt x="1775" y="2876"/>
                      <a:pt x="1644" y="3115"/>
                      <a:pt x="1513" y="3341"/>
                    </a:cubicBezTo>
                    <a:cubicBezTo>
                      <a:pt x="1382" y="3579"/>
                      <a:pt x="1239" y="3805"/>
                      <a:pt x="1120" y="4043"/>
                    </a:cubicBezTo>
                    <a:cubicBezTo>
                      <a:pt x="1022" y="4016"/>
                      <a:pt x="910" y="4003"/>
                      <a:pt x="800" y="4003"/>
                    </a:cubicBezTo>
                    <a:cubicBezTo>
                      <a:pt x="764" y="4003"/>
                      <a:pt x="727" y="4005"/>
                      <a:pt x="691" y="4007"/>
                    </a:cubicBezTo>
                    <a:cubicBezTo>
                      <a:pt x="584" y="4007"/>
                      <a:pt x="477" y="4007"/>
                      <a:pt x="370" y="4019"/>
                    </a:cubicBezTo>
                    <a:cubicBezTo>
                      <a:pt x="310" y="4031"/>
                      <a:pt x="263" y="4031"/>
                      <a:pt x="203" y="4043"/>
                    </a:cubicBezTo>
                    <a:cubicBezTo>
                      <a:pt x="168" y="4043"/>
                      <a:pt x="132" y="4055"/>
                      <a:pt x="108" y="4067"/>
                    </a:cubicBezTo>
                    <a:cubicBezTo>
                      <a:pt x="60" y="4091"/>
                      <a:pt x="60" y="4127"/>
                      <a:pt x="37" y="4162"/>
                    </a:cubicBezTo>
                    <a:cubicBezTo>
                      <a:pt x="1" y="4210"/>
                      <a:pt x="25" y="4258"/>
                      <a:pt x="60" y="4281"/>
                    </a:cubicBezTo>
                    <a:cubicBezTo>
                      <a:pt x="96" y="4305"/>
                      <a:pt x="108" y="4329"/>
                      <a:pt x="156" y="4341"/>
                    </a:cubicBezTo>
                    <a:cubicBezTo>
                      <a:pt x="191" y="4341"/>
                      <a:pt x="215" y="4341"/>
                      <a:pt x="251" y="4329"/>
                    </a:cubicBezTo>
                    <a:cubicBezTo>
                      <a:pt x="298" y="4329"/>
                      <a:pt x="358" y="4317"/>
                      <a:pt x="406" y="4317"/>
                    </a:cubicBezTo>
                    <a:cubicBezTo>
                      <a:pt x="501" y="4305"/>
                      <a:pt x="596" y="4293"/>
                      <a:pt x="691" y="4293"/>
                    </a:cubicBezTo>
                    <a:cubicBezTo>
                      <a:pt x="799" y="4293"/>
                      <a:pt x="906" y="4281"/>
                      <a:pt x="1001" y="4281"/>
                    </a:cubicBezTo>
                    <a:cubicBezTo>
                      <a:pt x="941" y="4353"/>
                      <a:pt x="894" y="4424"/>
                      <a:pt x="834" y="4496"/>
                    </a:cubicBezTo>
                    <a:cubicBezTo>
                      <a:pt x="739" y="4627"/>
                      <a:pt x="644" y="4769"/>
                      <a:pt x="560" y="4912"/>
                    </a:cubicBezTo>
                    <a:cubicBezTo>
                      <a:pt x="513" y="4984"/>
                      <a:pt x="465" y="5055"/>
                      <a:pt x="429" y="5139"/>
                    </a:cubicBezTo>
                    <a:cubicBezTo>
                      <a:pt x="382" y="5222"/>
                      <a:pt x="346" y="5341"/>
                      <a:pt x="429" y="5424"/>
                    </a:cubicBezTo>
                    <a:cubicBezTo>
                      <a:pt x="453" y="5460"/>
                      <a:pt x="501" y="5472"/>
                      <a:pt x="537" y="5472"/>
                    </a:cubicBezTo>
                    <a:lnTo>
                      <a:pt x="584" y="5472"/>
                    </a:lnTo>
                    <a:cubicBezTo>
                      <a:pt x="620" y="5460"/>
                      <a:pt x="656" y="5436"/>
                      <a:pt x="679" y="5401"/>
                    </a:cubicBezTo>
                    <a:cubicBezTo>
                      <a:pt x="715" y="5353"/>
                      <a:pt x="715" y="5281"/>
                      <a:pt x="691" y="5246"/>
                    </a:cubicBezTo>
                    <a:cubicBezTo>
                      <a:pt x="715" y="5198"/>
                      <a:pt x="739" y="5150"/>
                      <a:pt x="775" y="5103"/>
                    </a:cubicBezTo>
                    <a:cubicBezTo>
                      <a:pt x="822" y="5008"/>
                      <a:pt x="894" y="4900"/>
                      <a:pt x="953" y="4805"/>
                    </a:cubicBezTo>
                    <a:cubicBezTo>
                      <a:pt x="1013" y="4698"/>
                      <a:pt x="1072" y="4603"/>
                      <a:pt x="1132" y="4508"/>
                    </a:cubicBezTo>
                    <a:cubicBezTo>
                      <a:pt x="1156" y="4472"/>
                      <a:pt x="1180" y="4436"/>
                      <a:pt x="1191" y="4400"/>
                    </a:cubicBezTo>
                    <a:cubicBezTo>
                      <a:pt x="1191" y="4496"/>
                      <a:pt x="1203" y="4579"/>
                      <a:pt x="1203" y="4662"/>
                    </a:cubicBezTo>
                    <a:cubicBezTo>
                      <a:pt x="1215" y="4781"/>
                      <a:pt x="1215" y="4900"/>
                      <a:pt x="1227" y="5008"/>
                    </a:cubicBezTo>
                    <a:cubicBezTo>
                      <a:pt x="1239" y="5127"/>
                      <a:pt x="1251" y="5270"/>
                      <a:pt x="1287" y="5389"/>
                    </a:cubicBezTo>
                    <a:cubicBezTo>
                      <a:pt x="1309" y="5455"/>
                      <a:pt x="1374" y="5488"/>
                      <a:pt x="1436" y="5488"/>
                    </a:cubicBezTo>
                    <a:cubicBezTo>
                      <a:pt x="1509" y="5488"/>
                      <a:pt x="1579" y="5443"/>
                      <a:pt x="1572" y="5353"/>
                    </a:cubicBezTo>
                    <a:cubicBezTo>
                      <a:pt x="1572" y="5234"/>
                      <a:pt x="1537" y="5115"/>
                      <a:pt x="1525" y="4996"/>
                    </a:cubicBezTo>
                    <a:cubicBezTo>
                      <a:pt x="1501" y="4877"/>
                      <a:pt x="1489" y="4758"/>
                      <a:pt x="1477" y="4650"/>
                    </a:cubicBezTo>
                    <a:cubicBezTo>
                      <a:pt x="1453" y="4508"/>
                      <a:pt x="1441" y="4377"/>
                      <a:pt x="1430" y="4234"/>
                    </a:cubicBezTo>
                    <a:lnTo>
                      <a:pt x="1430" y="4234"/>
                    </a:lnTo>
                    <a:cubicBezTo>
                      <a:pt x="1513" y="4388"/>
                      <a:pt x="1608" y="4531"/>
                      <a:pt x="1703" y="4674"/>
                    </a:cubicBezTo>
                    <a:cubicBezTo>
                      <a:pt x="1775" y="4781"/>
                      <a:pt x="1834" y="4877"/>
                      <a:pt x="1906" y="4972"/>
                    </a:cubicBezTo>
                    <a:cubicBezTo>
                      <a:pt x="1977" y="5067"/>
                      <a:pt x="2073" y="5222"/>
                      <a:pt x="2203" y="5222"/>
                    </a:cubicBezTo>
                    <a:cubicBezTo>
                      <a:pt x="2239" y="5222"/>
                      <a:pt x="2287" y="5198"/>
                      <a:pt x="2299" y="5162"/>
                    </a:cubicBezTo>
                    <a:cubicBezTo>
                      <a:pt x="2334" y="5031"/>
                      <a:pt x="2215" y="4924"/>
                      <a:pt x="2156" y="4829"/>
                    </a:cubicBezTo>
                    <a:cubicBezTo>
                      <a:pt x="2084" y="4734"/>
                      <a:pt x="2013" y="4627"/>
                      <a:pt x="1942" y="4531"/>
                    </a:cubicBezTo>
                    <a:cubicBezTo>
                      <a:pt x="1811" y="4329"/>
                      <a:pt x="1680" y="4127"/>
                      <a:pt x="1537" y="3948"/>
                    </a:cubicBezTo>
                    <a:cubicBezTo>
                      <a:pt x="1620" y="3805"/>
                      <a:pt x="1692" y="3662"/>
                      <a:pt x="1763" y="3531"/>
                    </a:cubicBezTo>
                    <a:cubicBezTo>
                      <a:pt x="1906" y="3281"/>
                      <a:pt x="2037" y="3043"/>
                      <a:pt x="2168" y="2793"/>
                    </a:cubicBezTo>
                    <a:cubicBezTo>
                      <a:pt x="2406" y="2364"/>
                      <a:pt x="2680" y="1936"/>
                      <a:pt x="2870" y="1483"/>
                    </a:cubicBezTo>
                    <a:cubicBezTo>
                      <a:pt x="2942" y="1852"/>
                      <a:pt x="3013" y="2210"/>
                      <a:pt x="3085" y="2567"/>
                    </a:cubicBezTo>
                    <a:cubicBezTo>
                      <a:pt x="3263" y="3400"/>
                      <a:pt x="3466" y="4222"/>
                      <a:pt x="3692" y="5031"/>
                    </a:cubicBezTo>
                    <a:cubicBezTo>
                      <a:pt x="3751" y="5258"/>
                      <a:pt x="3811" y="5484"/>
                      <a:pt x="3870" y="5710"/>
                    </a:cubicBezTo>
                    <a:cubicBezTo>
                      <a:pt x="3906" y="5829"/>
                      <a:pt x="3942" y="5948"/>
                      <a:pt x="3978" y="6067"/>
                    </a:cubicBezTo>
                    <a:cubicBezTo>
                      <a:pt x="4013" y="6186"/>
                      <a:pt x="4049" y="6258"/>
                      <a:pt x="4156" y="6305"/>
                    </a:cubicBezTo>
                    <a:cubicBezTo>
                      <a:pt x="4170" y="6311"/>
                      <a:pt x="4183" y="6313"/>
                      <a:pt x="4196" y="6313"/>
                    </a:cubicBezTo>
                    <a:cubicBezTo>
                      <a:pt x="4241" y="6313"/>
                      <a:pt x="4281" y="6285"/>
                      <a:pt x="4299" y="6258"/>
                    </a:cubicBezTo>
                    <a:cubicBezTo>
                      <a:pt x="4406" y="6103"/>
                      <a:pt x="4275" y="5853"/>
                      <a:pt x="4228" y="5698"/>
                    </a:cubicBezTo>
                    <a:cubicBezTo>
                      <a:pt x="4168" y="5496"/>
                      <a:pt x="4120" y="5293"/>
                      <a:pt x="4061" y="5091"/>
                    </a:cubicBezTo>
                    <a:cubicBezTo>
                      <a:pt x="3942" y="4698"/>
                      <a:pt x="3847" y="4293"/>
                      <a:pt x="3739" y="3888"/>
                    </a:cubicBezTo>
                    <a:cubicBezTo>
                      <a:pt x="3537" y="3115"/>
                      <a:pt x="3358" y="2329"/>
                      <a:pt x="3192" y="1543"/>
                    </a:cubicBezTo>
                    <a:lnTo>
                      <a:pt x="3192" y="1543"/>
                    </a:lnTo>
                    <a:cubicBezTo>
                      <a:pt x="3549" y="1829"/>
                      <a:pt x="3918" y="2091"/>
                      <a:pt x="4299" y="2341"/>
                    </a:cubicBezTo>
                    <a:cubicBezTo>
                      <a:pt x="4525" y="2495"/>
                      <a:pt x="4751" y="2638"/>
                      <a:pt x="4978" y="2781"/>
                    </a:cubicBezTo>
                    <a:cubicBezTo>
                      <a:pt x="5097" y="2853"/>
                      <a:pt x="5204" y="2924"/>
                      <a:pt x="5323" y="2995"/>
                    </a:cubicBezTo>
                    <a:cubicBezTo>
                      <a:pt x="5371" y="3031"/>
                      <a:pt x="5430" y="3067"/>
                      <a:pt x="5490" y="3091"/>
                    </a:cubicBezTo>
                    <a:cubicBezTo>
                      <a:pt x="5478" y="3293"/>
                      <a:pt x="5502" y="3496"/>
                      <a:pt x="5549" y="3698"/>
                    </a:cubicBezTo>
                    <a:cubicBezTo>
                      <a:pt x="5573" y="3793"/>
                      <a:pt x="5609" y="3888"/>
                      <a:pt x="5632" y="3984"/>
                    </a:cubicBezTo>
                    <a:cubicBezTo>
                      <a:pt x="5656" y="4043"/>
                      <a:pt x="5680" y="4091"/>
                      <a:pt x="5692" y="4138"/>
                    </a:cubicBezTo>
                    <a:cubicBezTo>
                      <a:pt x="5704" y="4174"/>
                      <a:pt x="5716" y="4186"/>
                      <a:pt x="5740" y="4210"/>
                    </a:cubicBezTo>
                    <a:cubicBezTo>
                      <a:pt x="5763" y="4234"/>
                      <a:pt x="5787" y="4234"/>
                      <a:pt x="5811" y="4258"/>
                    </a:cubicBezTo>
                    <a:cubicBezTo>
                      <a:pt x="5830" y="4269"/>
                      <a:pt x="5850" y="4274"/>
                      <a:pt x="5870" y="4274"/>
                    </a:cubicBezTo>
                    <a:cubicBezTo>
                      <a:pt x="5914" y="4274"/>
                      <a:pt x="5954" y="4247"/>
                      <a:pt x="5954" y="4198"/>
                    </a:cubicBezTo>
                    <a:cubicBezTo>
                      <a:pt x="5954" y="4186"/>
                      <a:pt x="5966" y="4162"/>
                      <a:pt x="5966" y="4138"/>
                    </a:cubicBezTo>
                    <a:cubicBezTo>
                      <a:pt x="5978" y="4091"/>
                      <a:pt x="5966" y="4067"/>
                      <a:pt x="5954" y="4031"/>
                    </a:cubicBezTo>
                    <a:cubicBezTo>
                      <a:pt x="5930" y="3984"/>
                      <a:pt x="5918" y="3948"/>
                      <a:pt x="5906" y="3912"/>
                    </a:cubicBezTo>
                    <a:cubicBezTo>
                      <a:pt x="5871" y="3817"/>
                      <a:pt x="5835" y="3722"/>
                      <a:pt x="5811" y="3626"/>
                    </a:cubicBezTo>
                    <a:cubicBezTo>
                      <a:pt x="5775" y="3519"/>
                      <a:pt x="5752" y="3412"/>
                      <a:pt x="5740" y="3293"/>
                    </a:cubicBezTo>
                    <a:lnTo>
                      <a:pt x="5740" y="3293"/>
                    </a:lnTo>
                    <a:cubicBezTo>
                      <a:pt x="5799" y="3341"/>
                      <a:pt x="5859" y="3388"/>
                      <a:pt x="5918" y="3436"/>
                    </a:cubicBezTo>
                    <a:cubicBezTo>
                      <a:pt x="6037" y="3519"/>
                      <a:pt x="6156" y="3603"/>
                      <a:pt x="6275" y="3686"/>
                    </a:cubicBezTo>
                    <a:cubicBezTo>
                      <a:pt x="6394" y="3769"/>
                      <a:pt x="6502" y="3865"/>
                      <a:pt x="6621" y="3948"/>
                    </a:cubicBezTo>
                    <a:cubicBezTo>
                      <a:pt x="6680" y="3984"/>
                      <a:pt x="6740" y="4031"/>
                      <a:pt x="6799" y="4079"/>
                    </a:cubicBezTo>
                    <a:cubicBezTo>
                      <a:pt x="6842" y="4113"/>
                      <a:pt x="6891" y="4141"/>
                      <a:pt x="6946" y="4141"/>
                    </a:cubicBezTo>
                    <a:cubicBezTo>
                      <a:pt x="6967" y="4141"/>
                      <a:pt x="6990" y="4137"/>
                      <a:pt x="7014" y="4127"/>
                    </a:cubicBezTo>
                    <a:cubicBezTo>
                      <a:pt x="7049" y="4115"/>
                      <a:pt x="7061" y="4091"/>
                      <a:pt x="7073" y="4055"/>
                    </a:cubicBezTo>
                    <a:cubicBezTo>
                      <a:pt x="7085" y="3972"/>
                      <a:pt x="7026" y="3912"/>
                      <a:pt x="6954" y="3865"/>
                    </a:cubicBezTo>
                    <a:cubicBezTo>
                      <a:pt x="6906" y="3817"/>
                      <a:pt x="6847" y="3781"/>
                      <a:pt x="6787" y="3734"/>
                    </a:cubicBezTo>
                    <a:cubicBezTo>
                      <a:pt x="6668" y="3650"/>
                      <a:pt x="6537" y="3567"/>
                      <a:pt x="6418" y="3484"/>
                    </a:cubicBezTo>
                    <a:cubicBezTo>
                      <a:pt x="6299" y="3400"/>
                      <a:pt x="6168" y="3317"/>
                      <a:pt x="6049" y="3245"/>
                    </a:cubicBezTo>
                    <a:cubicBezTo>
                      <a:pt x="6025" y="3234"/>
                      <a:pt x="6002" y="3210"/>
                      <a:pt x="5978" y="3198"/>
                    </a:cubicBezTo>
                    <a:lnTo>
                      <a:pt x="5978" y="3198"/>
                    </a:lnTo>
                    <a:cubicBezTo>
                      <a:pt x="6097" y="3222"/>
                      <a:pt x="6216" y="3245"/>
                      <a:pt x="6335" y="3269"/>
                    </a:cubicBezTo>
                    <a:cubicBezTo>
                      <a:pt x="6478" y="3293"/>
                      <a:pt x="6609" y="3317"/>
                      <a:pt x="6752" y="3329"/>
                    </a:cubicBezTo>
                    <a:cubicBezTo>
                      <a:pt x="6879" y="3350"/>
                      <a:pt x="7016" y="3390"/>
                      <a:pt x="7145" y="3390"/>
                    </a:cubicBezTo>
                    <a:cubicBezTo>
                      <a:pt x="7161" y="3390"/>
                      <a:pt x="7177" y="3390"/>
                      <a:pt x="7192" y="3388"/>
                    </a:cubicBezTo>
                    <a:cubicBezTo>
                      <a:pt x="7299" y="3376"/>
                      <a:pt x="7323" y="3198"/>
                      <a:pt x="7228" y="3150"/>
                    </a:cubicBezTo>
                    <a:cubicBezTo>
                      <a:pt x="7097" y="3091"/>
                      <a:pt x="6942" y="3091"/>
                      <a:pt x="6811" y="3067"/>
                    </a:cubicBezTo>
                    <a:cubicBezTo>
                      <a:pt x="6668" y="3055"/>
                      <a:pt x="6525" y="3031"/>
                      <a:pt x="6383" y="3007"/>
                    </a:cubicBezTo>
                    <a:cubicBezTo>
                      <a:pt x="6252" y="2995"/>
                      <a:pt x="6121" y="2972"/>
                      <a:pt x="6002" y="2960"/>
                    </a:cubicBezTo>
                    <a:cubicBezTo>
                      <a:pt x="6013" y="2960"/>
                      <a:pt x="6025" y="2948"/>
                      <a:pt x="6037" y="2936"/>
                    </a:cubicBezTo>
                    <a:cubicBezTo>
                      <a:pt x="6133" y="2900"/>
                      <a:pt x="6240" y="2853"/>
                      <a:pt x="6335" y="2805"/>
                    </a:cubicBezTo>
                    <a:cubicBezTo>
                      <a:pt x="6430" y="2769"/>
                      <a:pt x="6525" y="2734"/>
                      <a:pt x="6621" y="2698"/>
                    </a:cubicBezTo>
                    <a:cubicBezTo>
                      <a:pt x="6728" y="2674"/>
                      <a:pt x="6871" y="2650"/>
                      <a:pt x="6942" y="2567"/>
                    </a:cubicBezTo>
                    <a:cubicBezTo>
                      <a:pt x="6990" y="2507"/>
                      <a:pt x="6978" y="2412"/>
                      <a:pt x="6895" y="2376"/>
                    </a:cubicBezTo>
                    <a:cubicBezTo>
                      <a:pt x="6874" y="2370"/>
                      <a:pt x="6852" y="2367"/>
                      <a:pt x="6830" y="2367"/>
                    </a:cubicBezTo>
                    <a:cubicBezTo>
                      <a:pt x="6734" y="2367"/>
                      <a:pt x="6624" y="2419"/>
                      <a:pt x="6537" y="2448"/>
                    </a:cubicBezTo>
                    <a:cubicBezTo>
                      <a:pt x="6430" y="2483"/>
                      <a:pt x="6335" y="2531"/>
                      <a:pt x="6228" y="2567"/>
                    </a:cubicBezTo>
                    <a:cubicBezTo>
                      <a:pt x="6133" y="2614"/>
                      <a:pt x="6037" y="2662"/>
                      <a:pt x="5942" y="2722"/>
                    </a:cubicBezTo>
                    <a:cubicBezTo>
                      <a:pt x="5894" y="2745"/>
                      <a:pt x="5847" y="2769"/>
                      <a:pt x="5799" y="2805"/>
                    </a:cubicBezTo>
                    <a:cubicBezTo>
                      <a:pt x="5763" y="2829"/>
                      <a:pt x="5728" y="2853"/>
                      <a:pt x="5716" y="2900"/>
                    </a:cubicBezTo>
                    <a:cubicBezTo>
                      <a:pt x="5704" y="2888"/>
                      <a:pt x="5692" y="2876"/>
                      <a:pt x="5680" y="2864"/>
                    </a:cubicBezTo>
                    <a:cubicBezTo>
                      <a:pt x="5632" y="2817"/>
                      <a:pt x="5573" y="2781"/>
                      <a:pt x="5513" y="2757"/>
                    </a:cubicBezTo>
                    <a:cubicBezTo>
                      <a:pt x="5394" y="2686"/>
                      <a:pt x="5275" y="2614"/>
                      <a:pt x="5156" y="2543"/>
                    </a:cubicBezTo>
                    <a:cubicBezTo>
                      <a:pt x="4918" y="2400"/>
                      <a:pt x="4692" y="2257"/>
                      <a:pt x="4466" y="2102"/>
                    </a:cubicBezTo>
                    <a:cubicBezTo>
                      <a:pt x="4013" y="1817"/>
                      <a:pt x="3585" y="1483"/>
                      <a:pt x="3132" y="1198"/>
                    </a:cubicBezTo>
                    <a:cubicBezTo>
                      <a:pt x="3049" y="817"/>
                      <a:pt x="2989" y="424"/>
                      <a:pt x="2858" y="67"/>
                    </a:cubicBezTo>
                    <a:cubicBezTo>
                      <a:pt x="2842" y="22"/>
                      <a:pt x="2801" y="1"/>
                      <a:pt x="27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6" name="Google Shape;1966;p41"/>
              <p:cNvSpPr/>
              <p:nvPr/>
            </p:nvSpPr>
            <p:spPr>
              <a:xfrm>
                <a:off x="5762625" y="2495225"/>
                <a:ext cx="58650" cy="83300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3332" extrusionOk="0">
                    <a:moveTo>
                      <a:pt x="2167" y="1"/>
                    </a:moveTo>
                    <a:cubicBezTo>
                      <a:pt x="2113" y="1"/>
                      <a:pt x="2060" y="30"/>
                      <a:pt x="2048" y="90"/>
                    </a:cubicBezTo>
                    <a:cubicBezTo>
                      <a:pt x="1965" y="435"/>
                      <a:pt x="1976" y="804"/>
                      <a:pt x="1953" y="1161"/>
                    </a:cubicBezTo>
                    <a:cubicBezTo>
                      <a:pt x="1941" y="1519"/>
                      <a:pt x="1929" y="1888"/>
                      <a:pt x="1917" y="2245"/>
                    </a:cubicBezTo>
                    <a:cubicBezTo>
                      <a:pt x="1917" y="2269"/>
                      <a:pt x="1905" y="2293"/>
                      <a:pt x="1905" y="2316"/>
                    </a:cubicBezTo>
                    <a:cubicBezTo>
                      <a:pt x="1880" y="2314"/>
                      <a:pt x="1855" y="2313"/>
                      <a:pt x="1830" y="2313"/>
                    </a:cubicBezTo>
                    <a:cubicBezTo>
                      <a:pt x="1725" y="2313"/>
                      <a:pt x="1623" y="2331"/>
                      <a:pt x="1536" y="2340"/>
                    </a:cubicBezTo>
                    <a:cubicBezTo>
                      <a:pt x="1357" y="2364"/>
                      <a:pt x="1191" y="2400"/>
                      <a:pt x="1024" y="2459"/>
                    </a:cubicBezTo>
                    <a:cubicBezTo>
                      <a:pt x="679" y="2566"/>
                      <a:pt x="357" y="2745"/>
                      <a:pt x="71" y="2971"/>
                    </a:cubicBezTo>
                    <a:cubicBezTo>
                      <a:pt x="0" y="3031"/>
                      <a:pt x="0" y="3150"/>
                      <a:pt x="36" y="3221"/>
                    </a:cubicBezTo>
                    <a:cubicBezTo>
                      <a:pt x="86" y="3302"/>
                      <a:pt x="153" y="3331"/>
                      <a:pt x="231" y="3331"/>
                    </a:cubicBezTo>
                    <a:cubicBezTo>
                      <a:pt x="245" y="3331"/>
                      <a:pt x="259" y="3330"/>
                      <a:pt x="274" y="3328"/>
                    </a:cubicBezTo>
                    <a:cubicBezTo>
                      <a:pt x="667" y="3269"/>
                      <a:pt x="1048" y="3186"/>
                      <a:pt x="1429" y="3055"/>
                    </a:cubicBezTo>
                    <a:cubicBezTo>
                      <a:pt x="1738" y="2947"/>
                      <a:pt x="2203" y="2828"/>
                      <a:pt x="2298" y="2459"/>
                    </a:cubicBezTo>
                    <a:cubicBezTo>
                      <a:pt x="2346" y="2293"/>
                      <a:pt x="2322" y="2102"/>
                      <a:pt x="2322" y="1923"/>
                    </a:cubicBezTo>
                    <a:cubicBezTo>
                      <a:pt x="2322" y="1721"/>
                      <a:pt x="2322" y="1531"/>
                      <a:pt x="2322" y="1328"/>
                    </a:cubicBezTo>
                    <a:cubicBezTo>
                      <a:pt x="2322" y="923"/>
                      <a:pt x="2346" y="495"/>
                      <a:pt x="2286" y="90"/>
                    </a:cubicBezTo>
                    <a:cubicBezTo>
                      <a:pt x="2274" y="30"/>
                      <a:pt x="2221" y="1"/>
                      <a:pt x="216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7" name="Google Shape;1967;p41"/>
              <p:cNvSpPr/>
              <p:nvPr/>
            </p:nvSpPr>
            <p:spPr>
              <a:xfrm>
                <a:off x="5866150" y="2481725"/>
                <a:ext cx="87275" cy="60600"/>
              </a:xfrm>
              <a:custGeom>
                <a:avLst/>
                <a:gdLst/>
                <a:ahLst/>
                <a:cxnLst/>
                <a:rect l="l" t="t" r="r" b="b"/>
                <a:pathLst>
                  <a:path w="3491" h="2424" extrusionOk="0">
                    <a:moveTo>
                      <a:pt x="152" y="1"/>
                    </a:moveTo>
                    <a:cubicBezTo>
                      <a:pt x="79" y="1"/>
                      <a:pt x="1" y="68"/>
                      <a:pt x="26" y="154"/>
                    </a:cubicBezTo>
                    <a:cubicBezTo>
                      <a:pt x="157" y="547"/>
                      <a:pt x="383" y="904"/>
                      <a:pt x="574" y="1261"/>
                    </a:cubicBezTo>
                    <a:cubicBezTo>
                      <a:pt x="669" y="1440"/>
                      <a:pt x="764" y="1618"/>
                      <a:pt x="860" y="1785"/>
                    </a:cubicBezTo>
                    <a:cubicBezTo>
                      <a:pt x="943" y="1940"/>
                      <a:pt x="1014" y="2118"/>
                      <a:pt x="1133" y="2249"/>
                    </a:cubicBezTo>
                    <a:cubicBezTo>
                      <a:pt x="1262" y="2384"/>
                      <a:pt x="1439" y="2423"/>
                      <a:pt x="1625" y="2423"/>
                    </a:cubicBezTo>
                    <a:cubicBezTo>
                      <a:pt x="1817" y="2423"/>
                      <a:pt x="2018" y="2381"/>
                      <a:pt x="2181" y="2356"/>
                    </a:cubicBezTo>
                    <a:cubicBezTo>
                      <a:pt x="2574" y="2285"/>
                      <a:pt x="2955" y="2178"/>
                      <a:pt x="3324" y="2047"/>
                    </a:cubicBezTo>
                    <a:cubicBezTo>
                      <a:pt x="3408" y="2011"/>
                      <a:pt x="3479" y="1940"/>
                      <a:pt x="3479" y="1844"/>
                    </a:cubicBezTo>
                    <a:cubicBezTo>
                      <a:pt x="3491" y="1761"/>
                      <a:pt x="3419" y="1654"/>
                      <a:pt x="3336" y="1642"/>
                    </a:cubicBezTo>
                    <a:cubicBezTo>
                      <a:pt x="3149" y="1605"/>
                      <a:pt x="2959" y="1587"/>
                      <a:pt x="2770" y="1587"/>
                    </a:cubicBezTo>
                    <a:cubicBezTo>
                      <a:pt x="2596" y="1587"/>
                      <a:pt x="2423" y="1602"/>
                      <a:pt x="2253" y="1630"/>
                    </a:cubicBezTo>
                    <a:cubicBezTo>
                      <a:pt x="2086" y="1666"/>
                      <a:pt x="1919" y="1713"/>
                      <a:pt x="1753" y="1773"/>
                    </a:cubicBezTo>
                    <a:cubicBezTo>
                      <a:pt x="1645" y="1821"/>
                      <a:pt x="1514" y="1868"/>
                      <a:pt x="1419" y="1928"/>
                    </a:cubicBezTo>
                    <a:cubicBezTo>
                      <a:pt x="1395" y="1916"/>
                      <a:pt x="1384" y="1892"/>
                      <a:pt x="1372" y="1868"/>
                    </a:cubicBezTo>
                    <a:cubicBezTo>
                      <a:pt x="1181" y="1571"/>
                      <a:pt x="1003" y="1249"/>
                      <a:pt x="824" y="939"/>
                    </a:cubicBezTo>
                    <a:cubicBezTo>
                      <a:pt x="633" y="642"/>
                      <a:pt x="467" y="308"/>
                      <a:pt x="229" y="35"/>
                    </a:cubicBezTo>
                    <a:cubicBezTo>
                      <a:pt x="209" y="11"/>
                      <a:pt x="181" y="1"/>
                      <a:pt x="15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8" name="Google Shape;1968;p41"/>
              <p:cNvSpPr/>
              <p:nvPr/>
            </p:nvSpPr>
            <p:spPr>
              <a:xfrm>
                <a:off x="5800425" y="2435850"/>
                <a:ext cx="95275" cy="83950"/>
              </a:xfrm>
              <a:custGeom>
                <a:avLst/>
                <a:gdLst/>
                <a:ahLst/>
                <a:cxnLst/>
                <a:rect l="l" t="t" r="r" b="b"/>
                <a:pathLst>
                  <a:path w="3811" h="3358" extrusionOk="0">
                    <a:moveTo>
                      <a:pt x="2179" y="0"/>
                    </a:moveTo>
                    <a:lnTo>
                      <a:pt x="333" y="465"/>
                    </a:lnTo>
                    <a:lnTo>
                      <a:pt x="0" y="3358"/>
                    </a:lnTo>
                    <a:lnTo>
                      <a:pt x="1655" y="2941"/>
                    </a:lnTo>
                    <a:lnTo>
                      <a:pt x="1810" y="2227"/>
                    </a:lnTo>
                    <a:lnTo>
                      <a:pt x="2286" y="2774"/>
                    </a:lnTo>
                    <a:lnTo>
                      <a:pt x="3810" y="2393"/>
                    </a:lnTo>
                    <a:lnTo>
                      <a:pt x="217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9" name="Google Shape;1969;p41"/>
              <p:cNvSpPr/>
              <p:nvPr/>
            </p:nvSpPr>
            <p:spPr>
              <a:xfrm>
                <a:off x="5754275" y="2256650"/>
                <a:ext cx="92300" cy="92300"/>
              </a:xfrm>
              <a:custGeom>
                <a:avLst/>
                <a:gdLst/>
                <a:ahLst/>
                <a:cxnLst/>
                <a:rect l="l" t="t" r="r" b="b"/>
                <a:pathLst>
                  <a:path w="3692" h="3692" extrusionOk="0">
                    <a:moveTo>
                      <a:pt x="1846" y="1"/>
                    </a:moveTo>
                    <a:cubicBezTo>
                      <a:pt x="834" y="1"/>
                      <a:pt x="1" y="822"/>
                      <a:pt x="1" y="1846"/>
                    </a:cubicBezTo>
                    <a:cubicBezTo>
                      <a:pt x="1" y="2858"/>
                      <a:pt x="834" y="3692"/>
                      <a:pt x="1846" y="3692"/>
                    </a:cubicBezTo>
                    <a:cubicBezTo>
                      <a:pt x="2870" y="3692"/>
                      <a:pt x="3692" y="2858"/>
                      <a:pt x="3692" y="1846"/>
                    </a:cubicBezTo>
                    <a:cubicBezTo>
                      <a:pt x="3692" y="822"/>
                      <a:pt x="2870" y="1"/>
                      <a:pt x="18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0" name="Google Shape;1970;p41"/>
              <p:cNvSpPr/>
              <p:nvPr/>
            </p:nvSpPr>
            <p:spPr>
              <a:xfrm>
                <a:off x="5771475" y="2297575"/>
                <a:ext cx="13925" cy="9925"/>
              </a:xfrm>
              <a:custGeom>
                <a:avLst/>
                <a:gdLst/>
                <a:ahLst/>
                <a:cxnLst/>
                <a:rect l="l" t="t" r="r" b="b"/>
                <a:pathLst>
                  <a:path w="557" h="397" extrusionOk="0">
                    <a:moveTo>
                      <a:pt x="279" y="1"/>
                    </a:moveTo>
                    <a:cubicBezTo>
                      <a:pt x="263" y="1"/>
                      <a:pt x="247" y="3"/>
                      <a:pt x="229" y="7"/>
                    </a:cubicBezTo>
                    <a:cubicBezTo>
                      <a:pt x="0" y="61"/>
                      <a:pt x="61" y="396"/>
                      <a:pt x="266" y="396"/>
                    </a:cubicBezTo>
                    <a:cubicBezTo>
                      <a:pt x="284" y="396"/>
                      <a:pt x="304" y="394"/>
                      <a:pt x="325" y="388"/>
                    </a:cubicBezTo>
                    <a:cubicBezTo>
                      <a:pt x="557" y="333"/>
                      <a:pt x="481" y="1"/>
                      <a:pt x="27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1" name="Google Shape;1971;p41"/>
              <p:cNvSpPr/>
              <p:nvPr/>
            </p:nvSpPr>
            <p:spPr>
              <a:xfrm>
                <a:off x="5812925" y="2289475"/>
                <a:ext cx="10725" cy="10600"/>
              </a:xfrm>
              <a:custGeom>
                <a:avLst/>
                <a:gdLst/>
                <a:ahLst/>
                <a:cxnLst/>
                <a:rect l="l" t="t" r="r" b="b"/>
                <a:pathLst>
                  <a:path w="429" h="424" extrusionOk="0">
                    <a:moveTo>
                      <a:pt x="220" y="0"/>
                    </a:moveTo>
                    <a:cubicBezTo>
                      <a:pt x="203" y="0"/>
                      <a:pt x="185" y="3"/>
                      <a:pt x="167" y="9"/>
                    </a:cubicBezTo>
                    <a:cubicBezTo>
                      <a:pt x="131" y="21"/>
                      <a:pt x="107" y="33"/>
                      <a:pt x="84" y="45"/>
                    </a:cubicBezTo>
                    <a:cubicBezTo>
                      <a:pt x="60" y="57"/>
                      <a:pt x="48" y="81"/>
                      <a:pt x="36" y="105"/>
                    </a:cubicBezTo>
                    <a:cubicBezTo>
                      <a:pt x="24" y="128"/>
                      <a:pt x="12" y="152"/>
                      <a:pt x="12" y="188"/>
                    </a:cubicBezTo>
                    <a:cubicBezTo>
                      <a:pt x="0" y="212"/>
                      <a:pt x="0" y="236"/>
                      <a:pt x="12" y="271"/>
                    </a:cubicBezTo>
                    <a:cubicBezTo>
                      <a:pt x="24" y="283"/>
                      <a:pt x="24" y="295"/>
                      <a:pt x="36" y="319"/>
                    </a:cubicBezTo>
                    <a:cubicBezTo>
                      <a:pt x="48" y="355"/>
                      <a:pt x="72" y="378"/>
                      <a:pt x="107" y="390"/>
                    </a:cubicBezTo>
                    <a:cubicBezTo>
                      <a:pt x="119" y="402"/>
                      <a:pt x="143" y="414"/>
                      <a:pt x="155" y="414"/>
                    </a:cubicBezTo>
                    <a:cubicBezTo>
                      <a:pt x="173" y="420"/>
                      <a:pt x="191" y="423"/>
                      <a:pt x="209" y="423"/>
                    </a:cubicBezTo>
                    <a:cubicBezTo>
                      <a:pt x="226" y="423"/>
                      <a:pt x="244" y="420"/>
                      <a:pt x="262" y="414"/>
                    </a:cubicBezTo>
                    <a:cubicBezTo>
                      <a:pt x="298" y="414"/>
                      <a:pt x="322" y="402"/>
                      <a:pt x="345" y="378"/>
                    </a:cubicBezTo>
                    <a:cubicBezTo>
                      <a:pt x="369" y="367"/>
                      <a:pt x="381" y="343"/>
                      <a:pt x="393" y="319"/>
                    </a:cubicBezTo>
                    <a:cubicBezTo>
                      <a:pt x="417" y="295"/>
                      <a:pt x="417" y="271"/>
                      <a:pt x="417" y="248"/>
                    </a:cubicBezTo>
                    <a:cubicBezTo>
                      <a:pt x="429" y="212"/>
                      <a:pt x="429" y="188"/>
                      <a:pt x="417" y="164"/>
                    </a:cubicBezTo>
                    <a:cubicBezTo>
                      <a:pt x="417" y="140"/>
                      <a:pt x="405" y="128"/>
                      <a:pt x="393" y="105"/>
                    </a:cubicBezTo>
                    <a:cubicBezTo>
                      <a:pt x="381" y="81"/>
                      <a:pt x="357" y="57"/>
                      <a:pt x="322" y="33"/>
                    </a:cubicBezTo>
                    <a:cubicBezTo>
                      <a:pt x="310" y="21"/>
                      <a:pt x="286" y="21"/>
                      <a:pt x="274" y="9"/>
                    </a:cubicBezTo>
                    <a:cubicBezTo>
                      <a:pt x="256" y="3"/>
                      <a:pt x="238" y="0"/>
                      <a:pt x="22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2" name="Google Shape;1972;p41"/>
              <p:cNvSpPr/>
              <p:nvPr/>
            </p:nvSpPr>
            <p:spPr>
              <a:xfrm>
                <a:off x="5792375" y="2287075"/>
                <a:ext cx="3900" cy="23625"/>
              </a:xfrm>
              <a:custGeom>
                <a:avLst/>
                <a:gdLst/>
                <a:ahLst/>
                <a:cxnLst/>
                <a:rect l="l" t="t" r="r" b="b"/>
                <a:pathLst>
                  <a:path w="156" h="945" extrusionOk="0">
                    <a:moveTo>
                      <a:pt x="75" y="0"/>
                    </a:moveTo>
                    <a:cubicBezTo>
                      <a:pt x="54" y="0"/>
                      <a:pt x="31" y="13"/>
                      <a:pt x="24" y="34"/>
                    </a:cubicBezTo>
                    <a:cubicBezTo>
                      <a:pt x="1" y="93"/>
                      <a:pt x="1" y="165"/>
                      <a:pt x="1" y="236"/>
                    </a:cubicBezTo>
                    <a:cubicBezTo>
                      <a:pt x="1" y="308"/>
                      <a:pt x="13" y="379"/>
                      <a:pt x="13" y="463"/>
                    </a:cubicBezTo>
                    <a:cubicBezTo>
                      <a:pt x="13" y="605"/>
                      <a:pt x="24" y="748"/>
                      <a:pt x="36" y="891"/>
                    </a:cubicBezTo>
                    <a:cubicBezTo>
                      <a:pt x="36" y="927"/>
                      <a:pt x="66" y="945"/>
                      <a:pt x="96" y="945"/>
                    </a:cubicBezTo>
                    <a:cubicBezTo>
                      <a:pt x="126" y="945"/>
                      <a:pt x="155" y="927"/>
                      <a:pt x="155" y="891"/>
                    </a:cubicBezTo>
                    <a:cubicBezTo>
                      <a:pt x="155" y="748"/>
                      <a:pt x="155" y="594"/>
                      <a:pt x="144" y="451"/>
                    </a:cubicBezTo>
                    <a:cubicBezTo>
                      <a:pt x="144" y="379"/>
                      <a:pt x="144" y="308"/>
                      <a:pt x="144" y="236"/>
                    </a:cubicBezTo>
                    <a:cubicBezTo>
                      <a:pt x="144" y="201"/>
                      <a:pt x="144" y="165"/>
                      <a:pt x="132" y="129"/>
                    </a:cubicBezTo>
                    <a:cubicBezTo>
                      <a:pt x="132" y="93"/>
                      <a:pt x="120" y="58"/>
                      <a:pt x="108" y="22"/>
                    </a:cubicBezTo>
                    <a:cubicBezTo>
                      <a:pt x="103" y="7"/>
                      <a:pt x="89" y="0"/>
                      <a:pt x="7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3" name="Google Shape;1973;p41"/>
              <p:cNvSpPr/>
              <p:nvPr/>
            </p:nvSpPr>
            <p:spPr>
              <a:xfrm>
                <a:off x="5778500" y="2307150"/>
                <a:ext cx="48425" cy="23575"/>
              </a:xfrm>
              <a:custGeom>
                <a:avLst/>
                <a:gdLst/>
                <a:ahLst/>
                <a:cxnLst/>
                <a:rect l="l" t="t" r="r" b="b"/>
                <a:pathLst>
                  <a:path w="1937" h="943" extrusionOk="0">
                    <a:moveTo>
                      <a:pt x="1897" y="0"/>
                    </a:moveTo>
                    <a:cubicBezTo>
                      <a:pt x="1890" y="0"/>
                      <a:pt x="1883" y="2"/>
                      <a:pt x="1877" y="5"/>
                    </a:cubicBezTo>
                    <a:cubicBezTo>
                      <a:pt x="1818" y="41"/>
                      <a:pt x="1770" y="124"/>
                      <a:pt x="1734" y="183"/>
                    </a:cubicBezTo>
                    <a:cubicBezTo>
                      <a:pt x="1675" y="267"/>
                      <a:pt x="1627" y="338"/>
                      <a:pt x="1556" y="410"/>
                    </a:cubicBezTo>
                    <a:cubicBezTo>
                      <a:pt x="1413" y="541"/>
                      <a:pt x="1234" y="648"/>
                      <a:pt x="1056" y="719"/>
                    </a:cubicBezTo>
                    <a:cubicBezTo>
                      <a:pt x="924" y="772"/>
                      <a:pt x="787" y="802"/>
                      <a:pt x="655" y="802"/>
                    </a:cubicBezTo>
                    <a:cubicBezTo>
                      <a:pt x="431" y="802"/>
                      <a:pt x="222" y="715"/>
                      <a:pt x="79" y="505"/>
                    </a:cubicBezTo>
                    <a:cubicBezTo>
                      <a:pt x="71" y="497"/>
                      <a:pt x="60" y="493"/>
                      <a:pt x="48" y="493"/>
                    </a:cubicBezTo>
                    <a:cubicBezTo>
                      <a:pt x="24" y="493"/>
                      <a:pt x="0" y="509"/>
                      <a:pt x="8" y="541"/>
                    </a:cubicBezTo>
                    <a:cubicBezTo>
                      <a:pt x="95" y="827"/>
                      <a:pt x="397" y="943"/>
                      <a:pt x="688" y="943"/>
                    </a:cubicBezTo>
                    <a:cubicBezTo>
                      <a:pt x="796" y="943"/>
                      <a:pt x="903" y="927"/>
                      <a:pt x="996" y="898"/>
                    </a:cubicBezTo>
                    <a:cubicBezTo>
                      <a:pt x="1210" y="838"/>
                      <a:pt x="1425" y="731"/>
                      <a:pt x="1591" y="588"/>
                    </a:cubicBezTo>
                    <a:cubicBezTo>
                      <a:pt x="1687" y="517"/>
                      <a:pt x="1746" y="422"/>
                      <a:pt x="1806" y="326"/>
                    </a:cubicBezTo>
                    <a:cubicBezTo>
                      <a:pt x="1865" y="255"/>
                      <a:pt x="1937" y="136"/>
                      <a:pt x="1937" y="41"/>
                    </a:cubicBezTo>
                    <a:cubicBezTo>
                      <a:pt x="1937" y="14"/>
                      <a:pt x="1917" y="0"/>
                      <a:pt x="189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974" name="Google Shape;1974;p41"/>
          <p:cNvSpPr/>
          <p:nvPr/>
        </p:nvSpPr>
        <p:spPr>
          <a:xfrm>
            <a:off x="7625910" y="843626"/>
            <a:ext cx="1826" cy="3512"/>
          </a:xfrm>
          <a:custGeom>
            <a:avLst/>
            <a:gdLst/>
            <a:ahLst/>
            <a:cxnLst/>
            <a:rect l="l" t="t" r="r" b="b"/>
            <a:pathLst>
              <a:path w="13" h="25" extrusionOk="0">
                <a:moveTo>
                  <a:pt x="0" y="1"/>
                </a:moveTo>
                <a:cubicBezTo>
                  <a:pt x="12" y="13"/>
                  <a:pt x="12" y="13"/>
                  <a:pt x="12" y="25"/>
                </a:cubicBezTo>
                <a:cubicBezTo>
                  <a:pt x="12" y="13"/>
                  <a:pt x="12" y="13"/>
                  <a:pt x="12" y="13"/>
                </a:cubicBezTo>
                <a:cubicBezTo>
                  <a:pt x="12" y="13"/>
                  <a:pt x="12" y="1"/>
                  <a:pt x="0" y="1"/>
                </a:cubicBezTo>
                <a:close/>
              </a:path>
            </a:pathLst>
          </a:custGeom>
          <a:solidFill>
            <a:srgbClr val="85C1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5" name="Google Shape;1975;p41"/>
          <p:cNvSpPr/>
          <p:nvPr/>
        </p:nvSpPr>
        <p:spPr>
          <a:xfrm>
            <a:off x="7619167" y="835338"/>
            <a:ext cx="1826" cy="1826"/>
          </a:xfrm>
          <a:custGeom>
            <a:avLst/>
            <a:gdLst/>
            <a:ahLst/>
            <a:cxnLst/>
            <a:rect l="l" t="t" r="r" b="b"/>
            <a:pathLst>
              <a:path w="13" h="13" extrusionOk="0">
                <a:moveTo>
                  <a:pt x="1" y="0"/>
                </a:moveTo>
                <a:cubicBezTo>
                  <a:pt x="1" y="0"/>
                  <a:pt x="1" y="0"/>
                  <a:pt x="13" y="12"/>
                </a:cubicBezTo>
                <a:lnTo>
                  <a:pt x="13" y="0"/>
                </a:lnTo>
                <a:close/>
              </a:path>
            </a:pathLst>
          </a:custGeom>
          <a:solidFill>
            <a:srgbClr val="85C1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6" name="Google Shape;1976;p41"/>
          <p:cNvSpPr/>
          <p:nvPr/>
        </p:nvSpPr>
        <p:spPr>
          <a:xfrm>
            <a:off x="7622539" y="837024"/>
            <a:ext cx="1826" cy="3512"/>
          </a:xfrm>
          <a:custGeom>
            <a:avLst/>
            <a:gdLst/>
            <a:ahLst/>
            <a:cxnLst/>
            <a:rect l="l" t="t" r="r" b="b"/>
            <a:pathLst>
              <a:path w="13" h="25" extrusionOk="0">
                <a:moveTo>
                  <a:pt x="0" y="0"/>
                </a:moveTo>
                <a:lnTo>
                  <a:pt x="0" y="12"/>
                </a:lnTo>
                <a:lnTo>
                  <a:pt x="4" y="12"/>
                </a:lnTo>
                <a:cubicBezTo>
                  <a:pt x="0" y="5"/>
                  <a:pt x="0" y="0"/>
                  <a:pt x="0" y="0"/>
                </a:cubicBezTo>
                <a:close/>
                <a:moveTo>
                  <a:pt x="4" y="12"/>
                </a:moveTo>
                <a:cubicBezTo>
                  <a:pt x="6" y="16"/>
                  <a:pt x="8" y="20"/>
                  <a:pt x="12" y="24"/>
                </a:cubicBezTo>
                <a:cubicBezTo>
                  <a:pt x="12" y="24"/>
                  <a:pt x="12" y="24"/>
                  <a:pt x="12" y="12"/>
                </a:cubicBezTo>
                <a:close/>
              </a:path>
            </a:pathLst>
          </a:custGeom>
          <a:solidFill>
            <a:srgbClr val="85C1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77" name="Google Shape;1977;p41"/>
          <p:cNvGrpSpPr/>
          <p:nvPr/>
        </p:nvGrpSpPr>
        <p:grpSpPr>
          <a:xfrm>
            <a:off x="521511" y="2990927"/>
            <a:ext cx="1528064" cy="1613889"/>
            <a:chOff x="521511" y="2990927"/>
            <a:chExt cx="1528064" cy="1613889"/>
          </a:xfrm>
        </p:grpSpPr>
        <p:grpSp>
          <p:nvGrpSpPr>
            <p:cNvPr id="1978" name="Google Shape;1978;p41"/>
            <p:cNvGrpSpPr/>
            <p:nvPr/>
          </p:nvGrpSpPr>
          <p:grpSpPr>
            <a:xfrm rot="-189104">
              <a:off x="563410" y="3020439"/>
              <a:ext cx="1116308" cy="1554866"/>
              <a:chOff x="7658617" y="2315257"/>
              <a:chExt cx="1265463" cy="1762618"/>
            </a:xfrm>
          </p:grpSpPr>
          <p:sp>
            <p:nvSpPr>
              <p:cNvPr id="1979" name="Google Shape;1979;p41"/>
              <p:cNvSpPr/>
              <p:nvPr/>
            </p:nvSpPr>
            <p:spPr>
              <a:xfrm>
                <a:off x="7658617" y="2315257"/>
                <a:ext cx="1265463" cy="1762192"/>
              </a:xfrm>
              <a:custGeom>
                <a:avLst/>
                <a:gdLst/>
                <a:ahLst/>
                <a:cxnLst/>
                <a:rect l="l" t="t" r="r" b="b"/>
                <a:pathLst>
                  <a:path w="11908" h="16583" extrusionOk="0">
                    <a:moveTo>
                      <a:pt x="5073" y="0"/>
                    </a:moveTo>
                    <a:cubicBezTo>
                      <a:pt x="4504" y="0"/>
                      <a:pt x="3959" y="343"/>
                      <a:pt x="3775" y="914"/>
                    </a:cubicBezTo>
                    <a:cubicBezTo>
                      <a:pt x="3680" y="1235"/>
                      <a:pt x="3680" y="1581"/>
                      <a:pt x="3680" y="1914"/>
                    </a:cubicBezTo>
                    <a:cubicBezTo>
                      <a:pt x="3692" y="2271"/>
                      <a:pt x="3692" y="2664"/>
                      <a:pt x="3501" y="2974"/>
                    </a:cubicBezTo>
                    <a:cubicBezTo>
                      <a:pt x="3339" y="3251"/>
                      <a:pt x="3045" y="3437"/>
                      <a:pt x="2732" y="3437"/>
                    </a:cubicBezTo>
                    <a:cubicBezTo>
                      <a:pt x="2656" y="3437"/>
                      <a:pt x="2578" y="3426"/>
                      <a:pt x="2501" y="3402"/>
                    </a:cubicBezTo>
                    <a:cubicBezTo>
                      <a:pt x="2096" y="3271"/>
                      <a:pt x="1965" y="2867"/>
                      <a:pt x="2013" y="2486"/>
                    </a:cubicBezTo>
                    <a:cubicBezTo>
                      <a:pt x="2036" y="2184"/>
                      <a:pt x="2173" y="1520"/>
                      <a:pt x="2566" y="1520"/>
                    </a:cubicBezTo>
                    <a:cubicBezTo>
                      <a:pt x="2576" y="1520"/>
                      <a:pt x="2586" y="1520"/>
                      <a:pt x="2596" y="1521"/>
                    </a:cubicBezTo>
                    <a:cubicBezTo>
                      <a:pt x="2811" y="1545"/>
                      <a:pt x="2870" y="1819"/>
                      <a:pt x="2775" y="1974"/>
                    </a:cubicBezTo>
                    <a:cubicBezTo>
                      <a:pt x="2668" y="2140"/>
                      <a:pt x="2430" y="2224"/>
                      <a:pt x="2251" y="2247"/>
                    </a:cubicBezTo>
                    <a:cubicBezTo>
                      <a:pt x="2132" y="2259"/>
                      <a:pt x="2144" y="2426"/>
                      <a:pt x="2251" y="2450"/>
                    </a:cubicBezTo>
                    <a:cubicBezTo>
                      <a:pt x="2304" y="2460"/>
                      <a:pt x="2358" y="2466"/>
                      <a:pt x="2411" y="2466"/>
                    </a:cubicBezTo>
                    <a:cubicBezTo>
                      <a:pt x="2834" y="2466"/>
                      <a:pt x="3227" y="2141"/>
                      <a:pt x="3132" y="1676"/>
                    </a:cubicBezTo>
                    <a:cubicBezTo>
                      <a:pt x="3064" y="1374"/>
                      <a:pt x="2824" y="1211"/>
                      <a:pt x="2566" y="1211"/>
                    </a:cubicBezTo>
                    <a:cubicBezTo>
                      <a:pt x="2417" y="1211"/>
                      <a:pt x="2263" y="1265"/>
                      <a:pt x="2132" y="1378"/>
                    </a:cubicBezTo>
                    <a:cubicBezTo>
                      <a:pt x="1811" y="1652"/>
                      <a:pt x="1680" y="2212"/>
                      <a:pt x="1680" y="2640"/>
                    </a:cubicBezTo>
                    <a:cubicBezTo>
                      <a:pt x="1680" y="3045"/>
                      <a:pt x="1846" y="3438"/>
                      <a:pt x="2227" y="3629"/>
                    </a:cubicBezTo>
                    <a:cubicBezTo>
                      <a:pt x="2389" y="3720"/>
                      <a:pt x="2569" y="3764"/>
                      <a:pt x="2748" y="3764"/>
                    </a:cubicBezTo>
                    <a:cubicBezTo>
                      <a:pt x="2990" y="3764"/>
                      <a:pt x="3232" y="3684"/>
                      <a:pt x="3430" y="3533"/>
                    </a:cubicBezTo>
                    <a:cubicBezTo>
                      <a:pt x="3775" y="3283"/>
                      <a:pt x="3954" y="2890"/>
                      <a:pt x="3989" y="2474"/>
                    </a:cubicBezTo>
                    <a:cubicBezTo>
                      <a:pt x="4085" y="1724"/>
                      <a:pt x="3811" y="676"/>
                      <a:pt x="4740" y="366"/>
                    </a:cubicBezTo>
                    <a:cubicBezTo>
                      <a:pt x="4861" y="326"/>
                      <a:pt x="4978" y="307"/>
                      <a:pt x="5090" y="307"/>
                    </a:cubicBezTo>
                    <a:cubicBezTo>
                      <a:pt x="5799" y="307"/>
                      <a:pt x="6281" y="1061"/>
                      <a:pt x="6168" y="1771"/>
                    </a:cubicBezTo>
                    <a:cubicBezTo>
                      <a:pt x="5323" y="1962"/>
                      <a:pt x="4644" y="2640"/>
                      <a:pt x="4501" y="3545"/>
                    </a:cubicBezTo>
                    <a:cubicBezTo>
                      <a:pt x="4359" y="4510"/>
                      <a:pt x="4859" y="5426"/>
                      <a:pt x="5692" y="5831"/>
                    </a:cubicBezTo>
                    <a:cubicBezTo>
                      <a:pt x="5287" y="6105"/>
                      <a:pt x="4894" y="6415"/>
                      <a:pt x="4513" y="6712"/>
                    </a:cubicBezTo>
                    <a:cubicBezTo>
                      <a:pt x="4263" y="6903"/>
                      <a:pt x="4013" y="7093"/>
                      <a:pt x="3751" y="7284"/>
                    </a:cubicBezTo>
                    <a:cubicBezTo>
                      <a:pt x="3513" y="7474"/>
                      <a:pt x="3251" y="7665"/>
                      <a:pt x="3013" y="7867"/>
                    </a:cubicBezTo>
                    <a:cubicBezTo>
                      <a:pt x="2882" y="7772"/>
                      <a:pt x="2727" y="7689"/>
                      <a:pt x="2561" y="7617"/>
                    </a:cubicBezTo>
                    <a:cubicBezTo>
                      <a:pt x="2454" y="7569"/>
                      <a:pt x="2335" y="7534"/>
                      <a:pt x="2215" y="7498"/>
                    </a:cubicBezTo>
                    <a:cubicBezTo>
                      <a:pt x="2144" y="7474"/>
                      <a:pt x="2084" y="7450"/>
                      <a:pt x="2025" y="7439"/>
                    </a:cubicBezTo>
                    <a:cubicBezTo>
                      <a:pt x="1991" y="7430"/>
                      <a:pt x="1964" y="7422"/>
                      <a:pt x="1933" y="7422"/>
                    </a:cubicBezTo>
                    <a:cubicBezTo>
                      <a:pt x="1921" y="7422"/>
                      <a:pt x="1908" y="7423"/>
                      <a:pt x="1894" y="7427"/>
                    </a:cubicBezTo>
                    <a:cubicBezTo>
                      <a:pt x="1846" y="7439"/>
                      <a:pt x="1823" y="7462"/>
                      <a:pt x="1787" y="7486"/>
                    </a:cubicBezTo>
                    <a:cubicBezTo>
                      <a:pt x="1727" y="7522"/>
                      <a:pt x="1727" y="7581"/>
                      <a:pt x="1763" y="7641"/>
                    </a:cubicBezTo>
                    <a:cubicBezTo>
                      <a:pt x="1787" y="7677"/>
                      <a:pt x="1787" y="7700"/>
                      <a:pt x="1834" y="7736"/>
                    </a:cubicBezTo>
                    <a:cubicBezTo>
                      <a:pt x="1870" y="7760"/>
                      <a:pt x="1906" y="7772"/>
                      <a:pt x="1942" y="7772"/>
                    </a:cubicBezTo>
                    <a:cubicBezTo>
                      <a:pt x="2001" y="7796"/>
                      <a:pt x="2061" y="7808"/>
                      <a:pt x="2108" y="7820"/>
                    </a:cubicBezTo>
                    <a:cubicBezTo>
                      <a:pt x="2227" y="7855"/>
                      <a:pt x="2335" y="7891"/>
                      <a:pt x="2442" y="7939"/>
                    </a:cubicBezTo>
                    <a:cubicBezTo>
                      <a:pt x="2549" y="7974"/>
                      <a:pt x="2668" y="8022"/>
                      <a:pt x="2775" y="8070"/>
                    </a:cubicBezTo>
                    <a:cubicBezTo>
                      <a:pt x="2680" y="8117"/>
                      <a:pt x="2596" y="8165"/>
                      <a:pt x="2501" y="8224"/>
                    </a:cubicBezTo>
                    <a:cubicBezTo>
                      <a:pt x="2335" y="8320"/>
                      <a:pt x="2168" y="8427"/>
                      <a:pt x="2001" y="8546"/>
                    </a:cubicBezTo>
                    <a:cubicBezTo>
                      <a:pt x="1918" y="8605"/>
                      <a:pt x="1846" y="8665"/>
                      <a:pt x="1763" y="8724"/>
                    </a:cubicBezTo>
                    <a:cubicBezTo>
                      <a:pt x="1668" y="8796"/>
                      <a:pt x="1584" y="8915"/>
                      <a:pt x="1632" y="9046"/>
                    </a:cubicBezTo>
                    <a:cubicBezTo>
                      <a:pt x="1644" y="9082"/>
                      <a:pt x="1680" y="9129"/>
                      <a:pt x="1727" y="9141"/>
                    </a:cubicBezTo>
                    <a:cubicBezTo>
                      <a:pt x="1753" y="9150"/>
                      <a:pt x="1766" y="9158"/>
                      <a:pt x="1763" y="9158"/>
                    </a:cubicBezTo>
                    <a:cubicBezTo>
                      <a:pt x="1762" y="9158"/>
                      <a:pt x="1758" y="9157"/>
                      <a:pt x="1751" y="9153"/>
                    </a:cubicBezTo>
                    <a:cubicBezTo>
                      <a:pt x="1744" y="9150"/>
                      <a:pt x="1739" y="9148"/>
                      <a:pt x="1737" y="9148"/>
                    </a:cubicBezTo>
                    <a:cubicBezTo>
                      <a:pt x="1731" y="9148"/>
                      <a:pt x="1741" y="9157"/>
                      <a:pt x="1775" y="9165"/>
                    </a:cubicBezTo>
                    <a:cubicBezTo>
                      <a:pt x="1823" y="9165"/>
                      <a:pt x="1882" y="9153"/>
                      <a:pt x="1918" y="9129"/>
                    </a:cubicBezTo>
                    <a:cubicBezTo>
                      <a:pt x="1977" y="9093"/>
                      <a:pt x="2013" y="9022"/>
                      <a:pt x="2001" y="8963"/>
                    </a:cubicBezTo>
                    <a:cubicBezTo>
                      <a:pt x="2049" y="8927"/>
                      <a:pt x="2096" y="8891"/>
                      <a:pt x="2144" y="8855"/>
                    </a:cubicBezTo>
                    <a:cubicBezTo>
                      <a:pt x="2251" y="8772"/>
                      <a:pt x="2370" y="8689"/>
                      <a:pt x="2477" y="8605"/>
                    </a:cubicBezTo>
                    <a:cubicBezTo>
                      <a:pt x="2596" y="8534"/>
                      <a:pt x="2704" y="8451"/>
                      <a:pt x="2823" y="8367"/>
                    </a:cubicBezTo>
                    <a:cubicBezTo>
                      <a:pt x="2858" y="8343"/>
                      <a:pt x="2894" y="8320"/>
                      <a:pt x="2930" y="8296"/>
                    </a:cubicBezTo>
                    <a:lnTo>
                      <a:pt x="2930" y="8296"/>
                    </a:lnTo>
                    <a:cubicBezTo>
                      <a:pt x="2894" y="8379"/>
                      <a:pt x="2858" y="8474"/>
                      <a:pt x="2823" y="8570"/>
                    </a:cubicBezTo>
                    <a:cubicBezTo>
                      <a:pt x="2775" y="8701"/>
                      <a:pt x="2727" y="8832"/>
                      <a:pt x="2692" y="8963"/>
                    </a:cubicBezTo>
                    <a:cubicBezTo>
                      <a:pt x="2644" y="9105"/>
                      <a:pt x="2596" y="9248"/>
                      <a:pt x="2573" y="9391"/>
                    </a:cubicBezTo>
                    <a:cubicBezTo>
                      <a:pt x="2565" y="9509"/>
                      <a:pt x="2667" y="9590"/>
                      <a:pt x="2763" y="9590"/>
                    </a:cubicBezTo>
                    <a:cubicBezTo>
                      <a:pt x="2822" y="9590"/>
                      <a:pt x="2879" y="9559"/>
                      <a:pt x="2906" y="9486"/>
                    </a:cubicBezTo>
                    <a:cubicBezTo>
                      <a:pt x="2954" y="9355"/>
                      <a:pt x="2977" y="9213"/>
                      <a:pt x="3013" y="9082"/>
                    </a:cubicBezTo>
                    <a:cubicBezTo>
                      <a:pt x="3049" y="8951"/>
                      <a:pt x="3085" y="8820"/>
                      <a:pt x="3120" y="8677"/>
                    </a:cubicBezTo>
                    <a:cubicBezTo>
                      <a:pt x="3156" y="8522"/>
                      <a:pt x="3204" y="8379"/>
                      <a:pt x="3251" y="8224"/>
                    </a:cubicBezTo>
                    <a:cubicBezTo>
                      <a:pt x="3263" y="8224"/>
                      <a:pt x="3263" y="8212"/>
                      <a:pt x="3263" y="8212"/>
                    </a:cubicBezTo>
                    <a:cubicBezTo>
                      <a:pt x="3275" y="8415"/>
                      <a:pt x="3311" y="8629"/>
                      <a:pt x="3347" y="8820"/>
                    </a:cubicBezTo>
                    <a:cubicBezTo>
                      <a:pt x="3382" y="8963"/>
                      <a:pt x="3406" y="9105"/>
                      <a:pt x="3442" y="9236"/>
                    </a:cubicBezTo>
                    <a:cubicBezTo>
                      <a:pt x="3466" y="9379"/>
                      <a:pt x="3489" y="9582"/>
                      <a:pt x="3644" y="9641"/>
                    </a:cubicBezTo>
                    <a:cubicBezTo>
                      <a:pt x="3657" y="9650"/>
                      <a:pt x="3672" y="9654"/>
                      <a:pt x="3689" y="9654"/>
                    </a:cubicBezTo>
                    <a:cubicBezTo>
                      <a:pt x="3719" y="9654"/>
                      <a:pt x="3752" y="9640"/>
                      <a:pt x="3775" y="9617"/>
                    </a:cubicBezTo>
                    <a:cubicBezTo>
                      <a:pt x="3870" y="9498"/>
                      <a:pt x="3799" y="9320"/>
                      <a:pt x="3763" y="9189"/>
                    </a:cubicBezTo>
                    <a:cubicBezTo>
                      <a:pt x="3739" y="9046"/>
                      <a:pt x="3704" y="8915"/>
                      <a:pt x="3680" y="8772"/>
                    </a:cubicBezTo>
                    <a:cubicBezTo>
                      <a:pt x="3620" y="8498"/>
                      <a:pt x="3585" y="8212"/>
                      <a:pt x="3513" y="7950"/>
                    </a:cubicBezTo>
                    <a:cubicBezTo>
                      <a:pt x="3656" y="7831"/>
                      <a:pt x="3799" y="7712"/>
                      <a:pt x="3954" y="7605"/>
                    </a:cubicBezTo>
                    <a:cubicBezTo>
                      <a:pt x="4204" y="7403"/>
                      <a:pt x="4466" y="7200"/>
                      <a:pt x="4728" y="6998"/>
                    </a:cubicBezTo>
                    <a:cubicBezTo>
                      <a:pt x="5156" y="6665"/>
                      <a:pt x="5621" y="6343"/>
                      <a:pt x="6025" y="5962"/>
                    </a:cubicBezTo>
                    <a:cubicBezTo>
                      <a:pt x="6037" y="5962"/>
                      <a:pt x="6061" y="5974"/>
                      <a:pt x="6073" y="5974"/>
                    </a:cubicBezTo>
                    <a:cubicBezTo>
                      <a:pt x="5990" y="6379"/>
                      <a:pt x="5906" y="6772"/>
                      <a:pt x="5823" y="7177"/>
                    </a:cubicBezTo>
                    <a:cubicBezTo>
                      <a:pt x="5644" y="8093"/>
                      <a:pt x="5490" y="9010"/>
                      <a:pt x="5359" y="9927"/>
                    </a:cubicBezTo>
                    <a:lnTo>
                      <a:pt x="5049" y="9879"/>
                    </a:lnTo>
                    <a:lnTo>
                      <a:pt x="2644" y="13284"/>
                    </a:lnTo>
                    <a:lnTo>
                      <a:pt x="3180" y="13368"/>
                    </a:lnTo>
                    <a:cubicBezTo>
                      <a:pt x="3132" y="13463"/>
                      <a:pt x="3085" y="13570"/>
                      <a:pt x="3037" y="13677"/>
                    </a:cubicBezTo>
                    <a:cubicBezTo>
                      <a:pt x="2858" y="14058"/>
                      <a:pt x="2680" y="14451"/>
                      <a:pt x="2489" y="14832"/>
                    </a:cubicBezTo>
                    <a:cubicBezTo>
                      <a:pt x="2477" y="14856"/>
                      <a:pt x="2465" y="14880"/>
                      <a:pt x="2454" y="14904"/>
                    </a:cubicBezTo>
                    <a:cubicBezTo>
                      <a:pt x="2323" y="14832"/>
                      <a:pt x="2168" y="14797"/>
                      <a:pt x="2037" y="14761"/>
                    </a:cubicBezTo>
                    <a:cubicBezTo>
                      <a:pt x="1834" y="14701"/>
                      <a:pt x="1632" y="14666"/>
                      <a:pt x="1430" y="14642"/>
                    </a:cubicBezTo>
                    <a:cubicBezTo>
                      <a:pt x="1336" y="14634"/>
                      <a:pt x="1244" y="14630"/>
                      <a:pt x="1151" y="14630"/>
                    </a:cubicBezTo>
                    <a:cubicBezTo>
                      <a:pt x="820" y="14630"/>
                      <a:pt x="494" y="14680"/>
                      <a:pt x="168" y="14773"/>
                    </a:cubicBezTo>
                    <a:cubicBezTo>
                      <a:pt x="72" y="14797"/>
                      <a:pt x="1" y="14928"/>
                      <a:pt x="13" y="15023"/>
                    </a:cubicBezTo>
                    <a:cubicBezTo>
                      <a:pt x="25" y="15142"/>
                      <a:pt x="120" y="15213"/>
                      <a:pt x="227" y="15249"/>
                    </a:cubicBezTo>
                    <a:cubicBezTo>
                      <a:pt x="668" y="15368"/>
                      <a:pt x="1132" y="15451"/>
                      <a:pt x="1596" y="15475"/>
                    </a:cubicBezTo>
                    <a:cubicBezTo>
                      <a:pt x="1748" y="15489"/>
                      <a:pt x="1922" y="15510"/>
                      <a:pt x="2095" y="15510"/>
                    </a:cubicBezTo>
                    <a:cubicBezTo>
                      <a:pt x="2370" y="15510"/>
                      <a:pt x="2642" y="15457"/>
                      <a:pt x="2811" y="15237"/>
                    </a:cubicBezTo>
                    <a:cubicBezTo>
                      <a:pt x="2930" y="15082"/>
                      <a:pt x="3001" y="14868"/>
                      <a:pt x="3085" y="14678"/>
                    </a:cubicBezTo>
                    <a:cubicBezTo>
                      <a:pt x="3180" y="14463"/>
                      <a:pt x="3275" y="14249"/>
                      <a:pt x="3358" y="14023"/>
                    </a:cubicBezTo>
                    <a:cubicBezTo>
                      <a:pt x="3442" y="13832"/>
                      <a:pt x="3537" y="13630"/>
                      <a:pt x="3620" y="13439"/>
                    </a:cubicBezTo>
                    <a:lnTo>
                      <a:pt x="4621" y="13582"/>
                    </a:lnTo>
                    <a:lnTo>
                      <a:pt x="5383" y="13701"/>
                    </a:lnTo>
                    <a:lnTo>
                      <a:pt x="6156" y="13820"/>
                    </a:lnTo>
                    <a:cubicBezTo>
                      <a:pt x="6180" y="14035"/>
                      <a:pt x="6204" y="14249"/>
                      <a:pt x="6228" y="14463"/>
                    </a:cubicBezTo>
                    <a:cubicBezTo>
                      <a:pt x="6240" y="14701"/>
                      <a:pt x="6264" y="14928"/>
                      <a:pt x="6287" y="15166"/>
                    </a:cubicBezTo>
                    <a:cubicBezTo>
                      <a:pt x="6311" y="15368"/>
                      <a:pt x="6311" y="15594"/>
                      <a:pt x="6383" y="15797"/>
                    </a:cubicBezTo>
                    <a:cubicBezTo>
                      <a:pt x="6537" y="16213"/>
                      <a:pt x="7085" y="16297"/>
                      <a:pt x="7466" y="16392"/>
                    </a:cubicBezTo>
                    <a:cubicBezTo>
                      <a:pt x="7919" y="16499"/>
                      <a:pt x="8383" y="16559"/>
                      <a:pt x="8835" y="16583"/>
                    </a:cubicBezTo>
                    <a:cubicBezTo>
                      <a:pt x="8954" y="16583"/>
                      <a:pt x="9062" y="16547"/>
                      <a:pt x="9109" y="16440"/>
                    </a:cubicBezTo>
                    <a:cubicBezTo>
                      <a:pt x="9145" y="16344"/>
                      <a:pt x="9133" y="16202"/>
                      <a:pt x="9038" y="16142"/>
                    </a:cubicBezTo>
                    <a:cubicBezTo>
                      <a:pt x="8681" y="15904"/>
                      <a:pt x="8288" y="15737"/>
                      <a:pt x="7871" y="15642"/>
                    </a:cubicBezTo>
                    <a:cubicBezTo>
                      <a:pt x="7669" y="15594"/>
                      <a:pt x="7466" y="15570"/>
                      <a:pt x="7264" y="15570"/>
                    </a:cubicBezTo>
                    <a:cubicBezTo>
                      <a:pt x="7198" y="15565"/>
                      <a:pt x="7124" y="15559"/>
                      <a:pt x="7048" y="15559"/>
                    </a:cubicBezTo>
                    <a:cubicBezTo>
                      <a:pt x="6972" y="15559"/>
                      <a:pt x="6895" y="15565"/>
                      <a:pt x="6823" y="15582"/>
                    </a:cubicBezTo>
                    <a:cubicBezTo>
                      <a:pt x="6823" y="15559"/>
                      <a:pt x="6811" y="15523"/>
                      <a:pt x="6799" y="15499"/>
                    </a:cubicBezTo>
                    <a:cubicBezTo>
                      <a:pt x="6740" y="15070"/>
                      <a:pt x="6692" y="14654"/>
                      <a:pt x="6633" y="14237"/>
                    </a:cubicBezTo>
                    <a:cubicBezTo>
                      <a:pt x="6621" y="14118"/>
                      <a:pt x="6609" y="14011"/>
                      <a:pt x="6585" y="13892"/>
                    </a:cubicBezTo>
                    <a:lnTo>
                      <a:pt x="6585" y="13892"/>
                    </a:lnTo>
                    <a:lnTo>
                      <a:pt x="7204" y="13987"/>
                    </a:lnTo>
                    <a:lnTo>
                      <a:pt x="6037" y="10046"/>
                    </a:lnTo>
                    <a:lnTo>
                      <a:pt x="5752" y="9998"/>
                    </a:lnTo>
                    <a:cubicBezTo>
                      <a:pt x="5799" y="9629"/>
                      <a:pt x="5859" y="9272"/>
                      <a:pt x="5906" y="8903"/>
                    </a:cubicBezTo>
                    <a:cubicBezTo>
                      <a:pt x="6061" y="7974"/>
                      <a:pt x="6216" y="7046"/>
                      <a:pt x="6406" y="6117"/>
                    </a:cubicBezTo>
                    <a:cubicBezTo>
                      <a:pt x="6656" y="6593"/>
                      <a:pt x="6942" y="7046"/>
                      <a:pt x="7228" y="7486"/>
                    </a:cubicBezTo>
                    <a:cubicBezTo>
                      <a:pt x="7407" y="7760"/>
                      <a:pt x="7585" y="8022"/>
                      <a:pt x="7764" y="8284"/>
                    </a:cubicBezTo>
                    <a:cubicBezTo>
                      <a:pt x="7859" y="8415"/>
                      <a:pt x="7942" y="8534"/>
                      <a:pt x="8038" y="8665"/>
                    </a:cubicBezTo>
                    <a:cubicBezTo>
                      <a:pt x="8085" y="8724"/>
                      <a:pt x="8121" y="8784"/>
                      <a:pt x="8180" y="8843"/>
                    </a:cubicBezTo>
                    <a:cubicBezTo>
                      <a:pt x="8073" y="9070"/>
                      <a:pt x="8014" y="9296"/>
                      <a:pt x="7966" y="9534"/>
                    </a:cubicBezTo>
                    <a:cubicBezTo>
                      <a:pt x="7942" y="9653"/>
                      <a:pt x="7930" y="9760"/>
                      <a:pt x="7930" y="9879"/>
                    </a:cubicBezTo>
                    <a:cubicBezTo>
                      <a:pt x="7919" y="9951"/>
                      <a:pt x="7919" y="10010"/>
                      <a:pt x="7919" y="10082"/>
                    </a:cubicBezTo>
                    <a:cubicBezTo>
                      <a:pt x="7919" y="10117"/>
                      <a:pt x="7919" y="10141"/>
                      <a:pt x="7930" y="10177"/>
                    </a:cubicBezTo>
                    <a:cubicBezTo>
                      <a:pt x="7942" y="10213"/>
                      <a:pt x="7978" y="10225"/>
                      <a:pt x="7990" y="10260"/>
                    </a:cubicBezTo>
                    <a:cubicBezTo>
                      <a:pt x="8009" y="10293"/>
                      <a:pt x="8050" y="10314"/>
                      <a:pt x="8088" y="10314"/>
                    </a:cubicBezTo>
                    <a:cubicBezTo>
                      <a:pt x="8121" y="10314"/>
                      <a:pt x="8152" y="10299"/>
                      <a:pt x="8169" y="10260"/>
                    </a:cubicBezTo>
                    <a:cubicBezTo>
                      <a:pt x="8180" y="10248"/>
                      <a:pt x="8204" y="10225"/>
                      <a:pt x="8216" y="10201"/>
                    </a:cubicBezTo>
                    <a:cubicBezTo>
                      <a:pt x="8240" y="10153"/>
                      <a:pt x="8240" y="10117"/>
                      <a:pt x="8240" y="10070"/>
                    </a:cubicBezTo>
                    <a:lnTo>
                      <a:pt x="8252" y="9927"/>
                    </a:lnTo>
                    <a:cubicBezTo>
                      <a:pt x="8252" y="9820"/>
                      <a:pt x="8264" y="9701"/>
                      <a:pt x="8276" y="9582"/>
                    </a:cubicBezTo>
                    <a:cubicBezTo>
                      <a:pt x="8300" y="9451"/>
                      <a:pt x="8323" y="9320"/>
                      <a:pt x="8347" y="9189"/>
                    </a:cubicBezTo>
                    <a:cubicBezTo>
                      <a:pt x="8395" y="9272"/>
                      <a:pt x="8442" y="9344"/>
                      <a:pt x="8490" y="9415"/>
                    </a:cubicBezTo>
                    <a:cubicBezTo>
                      <a:pt x="8573" y="9570"/>
                      <a:pt x="8669" y="9713"/>
                      <a:pt x="8752" y="9867"/>
                    </a:cubicBezTo>
                    <a:cubicBezTo>
                      <a:pt x="8835" y="10010"/>
                      <a:pt x="8919" y="10153"/>
                      <a:pt x="9014" y="10296"/>
                    </a:cubicBezTo>
                    <a:cubicBezTo>
                      <a:pt x="9050" y="10367"/>
                      <a:pt x="9097" y="10451"/>
                      <a:pt x="9145" y="10522"/>
                    </a:cubicBezTo>
                    <a:cubicBezTo>
                      <a:pt x="9193" y="10606"/>
                      <a:pt x="9252" y="10677"/>
                      <a:pt x="9347" y="10677"/>
                    </a:cubicBezTo>
                    <a:cubicBezTo>
                      <a:pt x="9395" y="10677"/>
                      <a:pt x="9419" y="10665"/>
                      <a:pt x="9443" y="10629"/>
                    </a:cubicBezTo>
                    <a:cubicBezTo>
                      <a:pt x="9490" y="10534"/>
                      <a:pt x="9466" y="10439"/>
                      <a:pt x="9419" y="10356"/>
                    </a:cubicBezTo>
                    <a:cubicBezTo>
                      <a:pt x="9371" y="10284"/>
                      <a:pt x="9323" y="10213"/>
                      <a:pt x="9288" y="10141"/>
                    </a:cubicBezTo>
                    <a:cubicBezTo>
                      <a:pt x="9193" y="9998"/>
                      <a:pt x="9097" y="9844"/>
                      <a:pt x="9002" y="9701"/>
                    </a:cubicBezTo>
                    <a:cubicBezTo>
                      <a:pt x="8907" y="9546"/>
                      <a:pt x="8812" y="9415"/>
                      <a:pt x="8716" y="9272"/>
                    </a:cubicBezTo>
                    <a:cubicBezTo>
                      <a:pt x="8692" y="9236"/>
                      <a:pt x="8669" y="9213"/>
                      <a:pt x="8657" y="9189"/>
                    </a:cubicBezTo>
                    <a:lnTo>
                      <a:pt x="8657" y="9189"/>
                    </a:lnTo>
                    <a:cubicBezTo>
                      <a:pt x="8776" y="9272"/>
                      <a:pt x="8895" y="9344"/>
                      <a:pt x="9014" y="9427"/>
                    </a:cubicBezTo>
                    <a:cubicBezTo>
                      <a:pt x="9157" y="9510"/>
                      <a:pt x="9300" y="9605"/>
                      <a:pt x="9431" y="9689"/>
                    </a:cubicBezTo>
                    <a:cubicBezTo>
                      <a:pt x="9574" y="9784"/>
                      <a:pt x="9728" y="9903"/>
                      <a:pt x="9883" y="9951"/>
                    </a:cubicBezTo>
                    <a:cubicBezTo>
                      <a:pt x="9894" y="9954"/>
                      <a:pt x="9904" y="9955"/>
                      <a:pt x="9914" y="9955"/>
                    </a:cubicBezTo>
                    <a:cubicBezTo>
                      <a:pt x="10020" y="9955"/>
                      <a:pt x="10102" y="9799"/>
                      <a:pt x="10026" y="9713"/>
                    </a:cubicBezTo>
                    <a:cubicBezTo>
                      <a:pt x="9919" y="9594"/>
                      <a:pt x="9752" y="9510"/>
                      <a:pt x="9609" y="9427"/>
                    </a:cubicBezTo>
                    <a:cubicBezTo>
                      <a:pt x="9466" y="9344"/>
                      <a:pt x="9323" y="9248"/>
                      <a:pt x="9181" y="9165"/>
                    </a:cubicBezTo>
                    <a:cubicBezTo>
                      <a:pt x="9050" y="9093"/>
                      <a:pt x="8919" y="9010"/>
                      <a:pt x="8788" y="8939"/>
                    </a:cubicBezTo>
                    <a:lnTo>
                      <a:pt x="8835" y="8939"/>
                    </a:lnTo>
                    <a:cubicBezTo>
                      <a:pt x="8966" y="8927"/>
                      <a:pt x="9097" y="8927"/>
                      <a:pt x="9216" y="8927"/>
                    </a:cubicBezTo>
                    <a:cubicBezTo>
                      <a:pt x="9347" y="8927"/>
                      <a:pt x="9466" y="8927"/>
                      <a:pt x="9585" y="8939"/>
                    </a:cubicBezTo>
                    <a:cubicBezTo>
                      <a:pt x="9661" y="8946"/>
                      <a:pt x="9755" y="8968"/>
                      <a:pt x="9841" y="8968"/>
                    </a:cubicBezTo>
                    <a:cubicBezTo>
                      <a:pt x="9891" y="8968"/>
                      <a:pt x="9939" y="8961"/>
                      <a:pt x="9978" y="8939"/>
                    </a:cubicBezTo>
                    <a:cubicBezTo>
                      <a:pt x="10074" y="8891"/>
                      <a:pt x="10097" y="8784"/>
                      <a:pt x="10014" y="8712"/>
                    </a:cubicBezTo>
                    <a:cubicBezTo>
                      <a:pt x="9919" y="8629"/>
                      <a:pt x="9728" y="8629"/>
                      <a:pt x="9609" y="8629"/>
                    </a:cubicBezTo>
                    <a:cubicBezTo>
                      <a:pt x="9478" y="8617"/>
                      <a:pt x="9347" y="8617"/>
                      <a:pt x="9216" y="8617"/>
                    </a:cubicBezTo>
                    <a:cubicBezTo>
                      <a:pt x="9085" y="8617"/>
                      <a:pt x="8966" y="8629"/>
                      <a:pt x="8835" y="8653"/>
                    </a:cubicBezTo>
                    <a:cubicBezTo>
                      <a:pt x="8776" y="8653"/>
                      <a:pt x="8716" y="8665"/>
                      <a:pt x="8645" y="8677"/>
                    </a:cubicBezTo>
                    <a:cubicBezTo>
                      <a:pt x="8585" y="8689"/>
                      <a:pt x="8538" y="8701"/>
                      <a:pt x="8502" y="8736"/>
                    </a:cubicBezTo>
                    <a:cubicBezTo>
                      <a:pt x="8502" y="8712"/>
                      <a:pt x="8502" y="8701"/>
                      <a:pt x="8490" y="8677"/>
                    </a:cubicBezTo>
                    <a:cubicBezTo>
                      <a:pt x="8454" y="8617"/>
                      <a:pt x="8407" y="8558"/>
                      <a:pt x="8359" y="8486"/>
                    </a:cubicBezTo>
                    <a:cubicBezTo>
                      <a:pt x="8264" y="8355"/>
                      <a:pt x="8169" y="8224"/>
                      <a:pt x="8073" y="8093"/>
                    </a:cubicBezTo>
                    <a:cubicBezTo>
                      <a:pt x="7883" y="7831"/>
                      <a:pt x="7704" y="7569"/>
                      <a:pt x="7526" y="7308"/>
                    </a:cubicBezTo>
                    <a:cubicBezTo>
                      <a:pt x="7252" y="6891"/>
                      <a:pt x="6990" y="6474"/>
                      <a:pt x="6716" y="6046"/>
                    </a:cubicBezTo>
                    <a:cubicBezTo>
                      <a:pt x="7740" y="6010"/>
                      <a:pt x="8633" y="5260"/>
                      <a:pt x="8788" y="4212"/>
                    </a:cubicBezTo>
                    <a:cubicBezTo>
                      <a:pt x="8919" y="3390"/>
                      <a:pt x="8561" y="2605"/>
                      <a:pt x="7942" y="2140"/>
                    </a:cubicBezTo>
                    <a:cubicBezTo>
                      <a:pt x="8132" y="1658"/>
                      <a:pt x="8590" y="1312"/>
                      <a:pt x="9068" y="1312"/>
                    </a:cubicBezTo>
                    <a:cubicBezTo>
                      <a:pt x="9309" y="1312"/>
                      <a:pt x="9556" y="1401"/>
                      <a:pt x="9776" y="1604"/>
                    </a:cubicBezTo>
                    <a:cubicBezTo>
                      <a:pt x="10490" y="2271"/>
                      <a:pt x="9812" y="3105"/>
                      <a:pt x="9574" y="3819"/>
                    </a:cubicBezTo>
                    <a:cubicBezTo>
                      <a:pt x="9443" y="4212"/>
                      <a:pt x="9431" y="4641"/>
                      <a:pt x="9645" y="5022"/>
                    </a:cubicBezTo>
                    <a:cubicBezTo>
                      <a:pt x="9838" y="5385"/>
                      <a:pt x="10215" y="5619"/>
                      <a:pt x="10632" y="5619"/>
                    </a:cubicBezTo>
                    <a:cubicBezTo>
                      <a:pt x="10652" y="5619"/>
                      <a:pt x="10672" y="5618"/>
                      <a:pt x="10693" y="5617"/>
                    </a:cubicBezTo>
                    <a:cubicBezTo>
                      <a:pt x="11121" y="5593"/>
                      <a:pt x="11443" y="5307"/>
                      <a:pt x="11609" y="4938"/>
                    </a:cubicBezTo>
                    <a:cubicBezTo>
                      <a:pt x="11788" y="4557"/>
                      <a:pt x="11907" y="3998"/>
                      <a:pt x="11717" y="3605"/>
                    </a:cubicBezTo>
                    <a:cubicBezTo>
                      <a:pt x="11607" y="3358"/>
                      <a:pt x="11380" y="3218"/>
                      <a:pt x="11152" y="3218"/>
                    </a:cubicBezTo>
                    <a:cubicBezTo>
                      <a:pt x="10983" y="3218"/>
                      <a:pt x="10814" y="3295"/>
                      <a:pt x="10693" y="3462"/>
                    </a:cubicBezTo>
                    <a:cubicBezTo>
                      <a:pt x="10371" y="3890"/>
                      <a:pt x="10693" y="4414"/>
                      <a:pt x="11157" y="4522"/>
                    </a:cubicBezTo>
                    <a:cubicBezTo>
                      <a:pt x="11168" y="4525"/>
                      <a:pt x="11179" y="4527"/>
                      <a:pt x="11189" y="4527"/>
                    </a:cubicBezTo>
                    <a:cubicBezTo>
                      <a:pt x="11279" y="4527"/>
                      <a:pt x="11338" y="4396"/>
                      <a:pt x="11252" y="4343"/>
                    </a:cubicBezTo>
                    <a:cubicBezTo>
                      <a:pt x="11086" y="4248"/>
                      <a:pt x="10907" y="4069"/>
                      <a:pt x="10883" y="3879"/>
                    </a:cubicBezTo>
                    <a:cubicBezTo>
                      <a:pt x="10873" y="3723"/>
                      <a:pt x="10998" y="3532"/>
                      <a:pt x="11164" y="3532"/>
                    </a:cubicBezTo>
                    <a:cubicBezTo>
                      <a:pt x="11188" y="3532"/>
                      <a:pt x="11214" y="3536"/>
                      <a:pt x="11240" y="3545"/>
                    </a:cubicBezTo>
                    <a:cubicBezTo>
                      <a:pt x="11633" y="3688"/>
                      <a:pt x="11467" y="4367"/>
                      <a:pt x="11371" y="4664"/>
                    </a:cubicBezTo>
                    <a:cubicBezTo>
                      <a:pt x="11251" y="5003"/>
                      <a:pt x="11001" y="5291"/>
                      <a:pt x="10640" y="5291"/>
                    </a:cubicBezTo>
                    <a:cubicBezTo>
                      <a:pt x="10607" y="5291"/>
                      <a:pt x="10573" y="5288"/>
                      <a:pt x="10538" y="5284"/>
                    </a:cubicBezTo>
                    <a:cubicBezTo>
                      <a:pt x="10133" y="5236"/>
                      <a:pt x="9847" y="4879"/>
                      <a:pt x="9812" y="4486"/>
                    </a:cubicBezTo>
                    <a:cubicBezTo>
                      <a:pt x="9764" y="4117"/>
                      <a:pt x="9931" y="3771"/>
                      <a:pt x="10085" y="3450"/>
                    </a:cubicBezTo>
                    <a:cubicBezTo>
                      <a:pt x="10228" y="3140"/>
                      <a:pt x="10371" y="2831"/>
                      <a:pt x="10419" y="2497"/>
                    </a:cubicBezTo>
                    <a:cubicBezTo>
                      <a:pt x="10514" y="1771"/>
                      <a:pt x="9955" y="1116"/>
                      <a:pt x="9240" y="1009"/>
                    </a:cubicBezTo>
                    <a:cubicBezTo>
                      <a:pt x="9184" y="1001"/>
                      <a:pt x="9128" y="997"/>
                      <a:pt x="9073" y="997"/>
                    </a:cubicBezTo>
                    <a:cubicBezTo>
                      <a:pt x="8472" y="997"/>
                      <a:pt x="7939" y="1454"/>
                      <a:pt x="7776" y="2021"/>
                    </a:cubicBezTo>
                    <a:cubicBezTo>
                      <a:pt x="7538" y="1878"/>
                      <a:pt x="7264" y="1783"/>
                      <a:pt x="6978" y="1735"/>
                    </a:cubicBezTo>
                    <a:cubicBezTo>
                      <a:pt x="6860" y="1716"/>
                      <a:pt x="6746" y="1707"/>
                      <a:pt x="6633" y="1707"/>
                    </a:cubicBezTo>
                    <a:cubicBezTo>
                      <a:pt x="6541" y="1707"/>
                      <a:pt x="6450" y="1713"/>
                      <a:pt x="6359" y="1724"/>
                    </a:cubicBezTo>
                    <a:cubicBezTo>
                      <a:pt x="6526" y="1057"/>
                      <a:pt x="6156" y="259"/>
                      <a:pt x="5466" y="57"/>
                    </a:cubicBezTo>
                    <a:cubicBezTo>
                      <a:pt x="5336" y="19"/>
                      <a:pt x="5204" y="0"/>
                      <a:pt x="507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980" name="Google Shape;1980;p41"/>
              <p:cNvGrpSpPr/>
              <p:nvPr/>
            </p:nvGrpSpPr>
            <p:grpSpPr>
              <a:xfrm>
                <a:off x="7659751" y="2315682"/>
                <a:ext cx="1264188" cy="1762192"/>
                <a:chOff x="5489950" y="1589700"/>
                <a:chExt cx="297400" cy="414575"/>
              </a:xfrm>
            </p:grpSpPr>
            <p:sp>
              <p:nvSpPr>
                <p:cNvPr id="1981" name="Google Shape;1981;p41"/>
                <p:cNvSpPr/>
                <p:nvPr/>
              </p:nvSpPr>
              <p:spPr>
                <a:xfrm>
                  <a:off x="5682275" y="1614600"/>
                  <a:ext cx="105075" cy="115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3" h="4623" extrusionOk="0">
                      <a:moveTo>
                        <a:pt x="1374" y="0"/>
                      </a:moveTo>
                      <a:cubicBezTo>
                        <a:pt x="635" y="0"/>
                        <a:pt x="0" y="689"/>
                        <a:pt x="11" y="1418"/>
                      </a:cubicBezTo>
                      <a:cubicBezTo>
                        <a:pt x="11" y="1468"/>
                        <a:pt x="52" y="1496"/>
                        <a:pt x="91" y="1496"/>
                      </a:cubicBezTo>
                      <a:cubicBezTo>
                        <a:pt x="126" y="1496"/>
                        <a:pt x="160" y="1474"/>
                        <a:pt x="166" y="1430"/>
                      </a:cubicBezTo>
                      <a:cubicBezTo>
                        <a:pt x="258" y="808"/>
                        <a:pt x="808" y="310"/>
                        <a:pt x="1378" y="310"/>
                      </a:cubicBezTo>
                      <a:cubicBezTo>
                        <a:pt x="1616" y="310"/>
                        <a:pt x="1857" y="397"/>
                        <a:pt x="2071" y="596"/>
                      </a:cubicBezTo>
                      <a:cubicBezTo>
                        <a:pt x="2785" y="1275"/>
                        <a:pt x="2107" y="2108"/>
                        <a:pt x="1869" y="2823"/>
                      </a:cubicBezTo>
                      <a:cubicBezTo>
                        <a:pt x="1738" y="3216"/>
                        <a:pt x="1738" y="3644"/>
                        <a:pt x="1940" y="4013"/>
                      </a:cubicBezTo>
                      <a:cubicBezTo>
                        <a:pt x="2145" y="4378"/>
                        <a:pt x="2524" y="4622"/>
                        <a:pt x="2942" y="4622"/>
                      </a:cubicBezTo>
                      <a:cubicBezTo>
                        <a:pt x="2961" y="4622"/>
                        <a:pt x="2980" y="4622"/>
                        <a:pt x="3000" y="4621"/>
                      </a:cubicBezTo>
                      <a:cubicBezTo>
                        <a:pt x="3416" y="4585"/>
                        <a:pt x="3738" y="4311"/>
                        <a:pt x="3905" y="3942"/>
                      </a:cubicBezTo>
                      <a:cubicBezTo>
                        <a:pt x="4083" y="3561"/>
                        <a:pt x="4202" y="3001"/>
                        <a:pt x="4024" y="2597"/>
                      </a:cubicBezTo>
                      <a:cubicBezTo>
                        <a:pt x="3914" y="2356"/>
                        <a:pt x="3685" y="2219"/>
                        <a:pt x="3456" y="2219"/>
                      </a:cubicBezTo>
                      <a:cubicBezTo>
                        <a:pt x="3288" y="2219"/>
                        <a:pt x="3121" y="2293"/>
                        <a:pt x="3000" y="2454"/>
                      </a:cubicBezTo>
                      <a:cubicBezTo>
                        <a:pt x="2678" y="2882"/>
                        <a:pt x="2988" y="3418"/>
                        <a:pt x="3464" y="3525"/>
                      </a:cubicBezTo>
                      <a:cubicBezTo>
                        <a:pt x="3472" y="3527"/>
                        <a:pt x="3480" y="3528"/>
                        <a:pt x="3488" y="3528"/>
                      </a:cubicBezTo>
                      <a:cubicBezTo>
                        <a:pt x="3583" y="3528"/>
                        <a:pt x="3646" y="3402"/>
                        <a:pt x="3547" y="3347"/>
                      </a:cubicBezTo>
                      <a:cubicBezTo>
                        <a:pt x="3393" y="3251"/>
                        <a:pt x="3214" y="3073"/>
                        <a:pt x="3190" y="2882"/>
                      </a:cubicBezTo>
                      <a:cubicBezTo>
                        <a:pt x="3170" y="2729"/>
                        <a:pt x="3290" y="2532"/>
                        <a:pt x="3452" y="2532"/>
                      </a:cubicBezTo>
                      <a:cubicBezTo>
                        <a:pt x="3479" y="2532"/>
                        <a:pt x="3507" y="2537"/>
                        <a:pt x="3535" y="2549"/>
                      </a:cubicBezTo>
                      <a:cubicBezTo>
                        <a:pt x="3940" y="2692"/>
                        <a:pt x="3774" y="3371"/>
                        <a:pt x="3678" y="3656"/>
                      </a:cubicBezTo>
                      <a:cubicBezTo>
                        <a:pt x="3557" y="4010"/>
                        <a:pt x="3301" y="4292"/>
                        <a:pt x="2922" y="4292"/>
                      </a:cubicBezTo>
                      <a:cubicBezTo>
                        <a:pt x="2893" y="4292"/>
                        <a:pt x="2863" y="4291"/>
                        <a:pt x="2833" y="4287"/>
                      </a:cubicBezTo>
                      <a:cubicBezTo>
                        <a:pt x="2428" y="4240"/>
                        <a:pt x="2154" y="3882"/>
                        <a:pt x="2107" y="3490"/>
                      </a:cubicBezTo>
                      <a:cubicBezTo>
                        <a:pt x="2071" y="3120"/>
                        <a:pt x="2238" y="2763"/>
                        <a:pt x="2381" y="2442"/>
                      </a:cubicBezTo>
                      <a:cubicBezTo>
                        <a:pt x="2523" y="2144"/>
                        <a:pt x="2678" y="1835"/>
                        <a:pt x="2714" y="1489"/>
                      </a:cubicBezTo>
                      <a:cubicBezTo>
                        <a:pt x="2809" y="763"/>
                        <a:pt x="2250" y="120"/>
                        <a:pt x="1547" y="13"/>
                      </a:cubicBezTo>
                      <a:cubicBezTo>
                        <a:pt x="1489" y="4"/>
                        <a:pt x="1431" y="0"/>
                        <a:pt x="1374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2" name="Google Shape;1982;p41"/>
                <p:cNvSpPr/>
                <p:nvPr/>
              </p:nvSpPr>
              <p:spPr>
                <a:xfrm>
                  <a:off x="5531625" y="1589700"/>
                  <a:ext cx="123550" cy="94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42" h="3760" extrusionOk="0">
                      <a:moveTo>
                        <a:pt x="3397" y="0"/>
                      </a:moveTo>
                      <a:cubicBezTo>
                        <a:pt x="2833" y="0"/>
                        <a:pt x="2282" y="341"/>
                        <a:pt x="2108" y="902"/>
                      </a:cubicBezTo>
                      <a:cubicBezTo>
                        <a:pt x="2001" y="1235"/>
                        <a:pt x="2013" y="1569"/>
                        <a:pt x="2013" y="1914"/>
                      </a:cubicBezTo>
                      <a:cubicBezTo>
                        <a:pt x="2013" y="2271"/>
                        <a:pt x="2013" y="2664"/>
                        <a:pt x="1822" y="2973"/>
                      </a:cubicBezTo>
                      <a:cubicBezTo>
                        <a:pt x="1661" y="3239"/>
                        <a:pt x="1379" y="3429"/>
                        <a:pt x="1072" y="3429"/>
                      </a:cubicBezTo>
                      <a:cubicBezTo>
                        <a:pt x="994" y="3429"/>
                        <a:pt x="914" y="3417"/>
                        <a:pt x="834" y="3390"/>
                      </a:cubicBezTo>
                      <a:cubicBezTo>
                        <a:pt x="429" y="3271"/>
                        <a:pt x="298" y="2866"/>
                        <a:pt x="334" y="2473"/>
                      </a:cubicBezTo>
                      <a:cubicBezTo>
                        <a:pt x="369" y="2183"/>
                        <a:pt x="494" y="1520"/>
                        <a:pt x="898" y="1520"/>
                      </a:cubicBezTo>
                      <a:cubicBezTo>
                        <a:pt x="908" y="1520"/>
                        <a:pt x="919" y="1520"/>
                        <a:pt x="929" y="1521"/>
                      </a:cubicBezTo>
                      <a:cubicBezTo>
                        <a:pt x="1132" y="1533"/>
                        <a:pt x="1191" y="1819"/>
                        <a:pt x="1096" y="1973"/>
                      </a:cubicBezTo>
                      <a:cubicBezTo>
                        <a:pt x="1001" y="2140"/>
                        <a:pt x="763" y="2223"/>
                        <a:pt x="584" y="2247"/>
                      </a:cubicBezTo>
                      <a:cubicBezTo>
                        <a:pt x="453" y="2259"/>
                        <a:pt x="477" y="2426"/>
                        <a:pt x="584" y="2450"/>
                      </a:cubicBezTo>
                      <a:cubicBezTo>
                        <a:pt x="636" y="2460"/>
                        <a:pt x="688" y="2465"/>
                        <a:pt x="740" y="2465"/>
                      </a:cubicBezTo>
                      <a:cubicBezTo>
                        <a:pt x="1162" y="2465"/>
                        <a:pt x="1549" y="2132"/>
                        <a:pt x="1453" y="1676"/>
                      </a:cubicBezTo>
                      <a:cubicBezTo>
                        <a:pt x="1392" y="1371"/>
                        <a:pt x="1146" y="1207"/>
                        <a:pt x="886" y="1207"/>
                      </a:cubicBezTo>
                      <a:cubicBezTo>
                        <a:pt x="740" y="1207"/>
                        <a:pt x="589" y="1259"/>
                        <a:pt x="465" y="1366"/>
                      </a:cubicBezTo>
                      <a:cubicBezTo>
                        <a:pt x="132" y="1652"/>
                        <a:pt x="1" y="2211"/>
                        <a:pt x="1" y="2628"/>
                      </a:cubicBezTo>
                      <a:cubicBezTo>
                        <a:pt x="1" y="3045"/>
                        <a:pt x="179" y="3426"/>
                        <a:pt x="548" y="3628"/>
                      </a:cubicBezTo>
                      <a:cubicBezTo>
                        <a:pt x="713" y="3718"/>
                        <a:pt x="889" y="3760"/>
                        <a:pt x="1065" y="3760"/>
                      </a:cubicBezTo>
                      <a:cubicBezTo>
                        <a:pt x="1311" y="3760"/>
                        <a:pt x="1555" y="3679"/>
                        <a:pt x="1763" y="3533"/>
                      </a:cubicBezTo>
                      <a:cubicBezTo>
                        <a:pt x="2096" y="3271"/>
                        <a:pt x="2275" y="2878"/>
                        <a:pt x="2322" y="2473"/>
                      </a:cubicBezTo>
                      <a:cubicBezTo>
                        <a:pt x="2406" y="1723"/>
                        <a:pt x="2144" y="676"/>
                        <a:pt x="3061" y="366"/>
                      </a:cubicBezTo>
                      <a:cubicBezTo>
                        <a:pt x="3182" y="327"/>
                        <a:pt x="3299" y="308"/>
                        <a:pt x="3410" y="308"/>
                      </a:cubicBezTo>
                      <a:cubicBezTo>
                        <a:pt x="4174" y="308"/>
                        <a:pt x="4672" y="1166"/>
                        <a:pt x="4454" y="1914"/>
                      </a:cubicBezTo>
                      <a:cubicBezTo>
                        <a:pt x="4438" y="1975"/>
                        <a:pt x="4482" y="2016"/>
                        <a:pt x="4528" y="2016"/>
                      </a:cubicBezTo>
                      <a:cubicBezTo>
                        <a:pt x="4553" y="2016"/>
                        <a:pt x="4579" y="2003"/>
                        <a:pt x="4597" y="1973"/>
                      </a:cubicBezTo>
                      <a:cubicBezTo>
                        <a:pt x="4942" y="1259"/>
                        <a:pt x="4573" y="283"/>
                        <a:pt x="3787" y="56"/>
                      </a:cubicBezTo>
                      <a:cubicBezTo>
                        <a:pt x="3659" y="18"/>
                        <a:pt x="3528" y="0"/>
                        <a:pt x="339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3" name="Google Shape;1983;p41"/>
                <p:cNvSpPr/>
                <p:nvPr/>
              </p:nvSpPr>
              <p:spPr>
                <a:xfrm>
                  <a:off x="5529250" y="1695450"/>
                  <a:ext cx="213275" cy="18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31" h="7515" extrusionOk="0">
                      <a:moveTo>
                        <a:pt x="156" y="4914"/>
                      </a:moveTo>
                      <a:cubicBezTo>
                        <a:pt x="153" y="4915"/>
                        <a:pt x="157" y="4918"/>
                        <a:pt x="167" y="4923"/>
                      </a:cubicBezTo>
                      <a:cubicBezTo>
                        <a:pt x="199" y="4923"/>
                        <a:pt x="193" y="4923"/>
                        <a:pt x="156" y="4914"/>
                      </a:cubicBezTo>
                      <a:close/>
                      <a:moveTo>
                        <a:pt x="5034" y="0"/>
                      </a:moveTo>
                      <a:cubicBezTo>
                        <a:pt x="4999" y="0"/>
                        <a:pt x="4964" y="20"/>
                        <a:pt x="4942" y="65"/>
                      </a:cubicBezTo>
                      <a:cubicBezTo>
                        <a:pt x="4775" y="470"/>
                        <a:pt x="4680" y="910"/>
                        <a:pt x="4584" y="1351"/>
                      </a:cubicBezTo>
                      <a:cubicBezTo>
                        <a:pt x="4573" y="1345"/>
                        <a:pt x="4561" y="1342"/>
                        <a:pt x="4549" y="1342"/>
                      </a:cubicBezTo>
                      <a:cubicBezTo>
                        <a:pt x="4537" y="1342"/>
                        <a:pt x="4525" y="1345"/>
                        <a:pt x="4513" y="1351"/>
                      </a:cubicBezTo>
                      <a:cubicBezTo>
                        <a:pt x="3953" y="1661"/>
                        <a:pt x="3441" y="2089"/>
                        <a:pt x="2929" y="2470"/>
                      </a:cubicBezTo>
                      <a:cubicBezTo>
                        <a:pt x="2679" y="2661"/>
                        <a:pt x="2429" y="2863"/>
                        <a:pt x="2179" y="3054"/>
                      </a:cubicBezTo>
                      <a:cubicBezTo>
                        <a:pt x="1929" y="3244"/>
                        <a:pt x="1667" y="3423"/>
                        <a:pt x="1441" y="3625"/>
                      </a:cubicBezTo>
                      <a:cubicBezTo>
                        <a:pt x="1298" y="3530"/>
                        <a:pt x="1144" y="3446"/>
                        <a:pt x="989" y="3387"/>
                      </a:cubicBezTo>
                      <a:cubicBezTo>
                        <a:pt x="870" y="3339"/>
                        <a:pt x="751" y="3292"/>
                        <a:pt x="632" y="3256"/>
                      </a:cubicBezTo>
                      <a:cubicBezTo>
                        <a:pt x="572" y="3232"/>
                        <a:pt x="501" y="3220"/>
                        <a:pt x="441" y="3196"/>
                      </a:cubicBezTo>
                      <a:cubicBezTo>
                        <a:pt x="405" y="3185"/>
                        <a:pt x="358" y="3185"/>
                        <a:pt x="322" y="3185"/>
                      </a:cubicBezTo>
                      <a:cubicBezTo>
                        <a:pt x="262" y="3196"/>
                        <a:pt x="239" y="3220"/>
                        <a:pt x="203" y="3256"/>
                      </a:cubicBezTo>
                      <a:cubicBezTo>
                        <a:pt x="155" y="3292"/>
                        <a:pt x="155" y="3351"/>
                        <a:pt x="179" y="3399"/>
                      </a:cubicBezTo>
                      <a:cubicBezTo>
                        <a:pt x="203" y="3435"/>
                        <a:pt x="215" y="3470"/>
                        <a:pt x="251" y="3494"/>
                      </a:cubicBezTo>
                      <a:cubicBezTo>
                        <a:pt x="286" y="3518"/>
                        <a:pt x="322" y="3530"/>
                        <a:pt x="358" y="3542"/>
                      </a:cubicBezTo>
                      <a:cubicBezTo>
                        <a:pt x="417" y="3554"/>
                        <a:pt x="477" y="3566"/>
                        <a:pt x="536" y="3589"/>
                      </a:cubicBezTo>
                      <a:cubicBezTo>
                        <a:pt x="643" y="3625"/>
                        <a:pt x="751" y="3661"/>
                        <a:pt x="858" y="3696"/>
                      </a:cubicBezTo>
                      <a:cubicBezTo>
                        <a:pt x="977" y="3744"/>
                        <a:pt x="1084" y="3792"/>
                        <a:pt x="1203" y="3827"/>
                      </a:cubicBezTo>
                      <a:cubicBezTo>
                        <a:pt x="1108" y="3875"/>
                        <a:pt x="1013" y="3923"/>
                        <a:pt x="917" y="3982"/>
                      </a:cubicBezTo>
                      <a:cubicBezTo>
                        <a:pt x="751" y="4089"/>
                        <a:pt x="584" y="4197"/>
                        <a:pt x="429" y="4316"/>
                      </a:cubicBezTo>
                      <a:cubicBezTo>
                        <a:pt x="346" y="4363"/>
                        <a:pt x="262" y="4423"/>
                        <a:pt x="179" y="4482"/>
                      </a:cubicBezTo>
                      <a:cubicBezTo>
                        <a:pt x="96" y="4566"/>
                        <a:pt x="1" y="4685"/>
                        <a:pt x="48" y="4804"/>
                      </a:cubicBezTo>
                      <a:cubicBezTo>
                        <a:pt x="60" y="4851"/>
                        <a:pt x="96" y="4887"/>
                        <a:pt x="143" y="4911"/>
                      </a:cubicBezTo>
                      <a:cubicBezTo>
                        <a:pt x="148" y="4912"/>
                        <a:pt x="152" y="4913"/>
                        <a:pt x="156" y="4914"/>
                      </a:cubicBezTo>
                      <a:lnTo>
                        <a:pt x="156" y="4914"/>
                      </a:lnTo>
                      <a:cubicBezTo>
                        <a:pt x="157" y="4914"/>
                        <a:pt x="157" y="4914"/>
                        <a:pt x="158" y="4914"/>
                      </a:cubicBezTo>
                      <a:cubicBezTo>
                        <a:pt x="164" y="4914"/>
                        <a:pt x="179" y="4917"/>
                        <a:pt x="203" y="4923"/>
                      </a:cubicBezTo>
                      <a:cubicBezTo>
                        <a:pt x="215" y="4926"/>
                        <a:pt x="227" y="4927"/>
                        <a:pt x="238" y="4927"/>
                      </a:cubicBezTo>
                      <a:cubicBezTo>
                        <a:pt x="274" y="4927"/>
                        <a:pt x="307" y="4914"/>
                        <a:pt x="334" y="4887"/>
                      </a:cubicBezTo>
                      <a:cubicBezTo>
                        <a:pt x="393" y="4851"/>
                        <a:pt x="429" y="4792"/>
                        <a:pt x="417" y="4732"/>
                      </a:cubicBezTo>
                      <a:cubicBezTo>
                        <a:pt x="465" y="4685"/>
                        <a:pt x="512" y="4649"/>
                        <a:pt x="572" y="4613"/>
                      </a:cubicBezTo>
                      <a:cubicBezTo>
                        <a:pt x="679" y="4530"/>
                        <a:pt x="786" y="4447"/>
                        <a:pt x="905" y="4375"/>
                      </a:cubicBezTo>
                      <a:cubicBezTo>
                        <a:pt x="1013" y="4292"/>
                        <a:pt x="1120" y="4220"/>
                        <a:pt x="1239" y="4137"/>
                      </a:cubicBezTo>
                      <a:cubicBezTo>
                        <a:pt x="1274" y="4113"/>
                        <a:pt x="1310" y="4077"/>
                        <a:pt x="1346" y="4054"/>
                      </a:cubicBezTo>
                      <a:lnTo>
                        <a:pt x="1346" y="4054"/>
                      </a:lnTo>
                      <a:cubicBezTo>
                        <a:pt x="1310" y="4149"/>
                        <a:pt x="1274" y="4244"/>
                        <a:pt x="1239" y="4339"/>
                      </a:cubicBezTo>
                      <a:cubicBezTo>
                        <a:pt x="1191" y="4470"/>
                        <a:pt x="1155" y="4601"/>
                        <a:pt x="1108" y="4732"/>
                      </a:cubicBezTo>
                      <a:cubicBezTo>
                        <a:pt x="1060" y="4863"/>
                        <a:pt x="1013" y="5018"/>
                        <a:pt x="1001" y="5161"/>
                      </a:cubicBezTo>
                      <a:cubicBezTo>
                        <a:pt x="986" y="5273"/>
                        <a:pt x="1088" y="5357"/>
                        <a:pt x="1184" y="5357"/>
                      </a:cubicBezTo>
                      <a:cubicBezTo>
                        <a:pt x="1241" y="5357"/>
                        <a:pt x="1295" y="5327"/>
                        <a:pt x="1322" y="5256"/>
                      </a:cubicBezTo>
                      <a:cubicBezTo>
                        <a:pt x="1370" y="5125"/>
                        <a:pt x="1394" y="4982"/>
                        <a:pt x="1429" y="4839"/>
                      </a:cubicBezTo>
                      <a:cubicBezTo>
                        <a:pt x="1465" y="4709"/>
                        <a:pt x="1501" y="4578"/>
                        <a:pt x="1536" y="4447"/>
                      </a:cubicBezTo>
                      <a:cubicBezTo>
                        <a:pt x="1584" y="4292"/>
                        <a:pt x="1632" y="4137"/>
                        <a:pt x="1679" y="3982"/>
                      </a:cubicBezTo>
                      <a:lnTo>
                        <a:pt x="1691" y="3982"/>
                      </a:lnTo>
                      <a:cubicBezTo>
                        <a:pt x="1703" y="4185"/>
                        <a:pt x="1727" y="4387"/>
                        <a:pt x="1775" y="4589"/>
                      </a:cubicBezTo>
                      <a:cubicBezTo>
                        <a:pt x="1798" y="4720"/>
                        <a:pt x="1822" y="4863"/>
                        <a:pt x="1858" y="5006"/>
                      </a:cubicBezTo>
                      <a:cubicBezTo>
                        <a:pt x="1894" y="5137"/>
                        <a:pt x="1917" y="5351"/>
                        <a:pt x="2060" y="5411"/>
                      </a:cubicBezTo>
                      <a:cubicBezTo>
                        <a:pt x="2076" y="5415"/>
                        <a:pt x="2093" y="5418"/>
                        <a:pt x="2110" y="5418"/>
                      </a:cubicBezTo>
                      <a:cubicBezTo>
                        <a:pt x="2144" y="5418"/>
                        <a:pt x="2175" y="5407"/>
                        <a:pt x="2191" y="5375"/>
                      </a:cubicBezTo>
                      <a:cubicBezTo>
                        <a:pt x="2287" y="5256"/>
                        <a:pt x="2215" y="5078"/>
                        <a:pt x="2191" y="4947"/>
                      </a:cubicBezTo>
                      <a:cubicBezTo>
                        <a:pt x="2156" y="4816"/>
                        <a:pt x="2120" y="4673"/>
                        <a:pt x="2096" y="4530"/>
                      </a:cubicBezTo>
                      <a:cubicBezTo>
                        <a:pt x="2048" y="4268"/>
                        <a:pt x="2001" y="3982"/>
                        <a:pt x="1929" y="3720"/>
                      </a:cubicBezTo>
                      <a:cubicBezTo>
                        <a:pt x="2084" y="3601"/>
                        <a:pt x="2227" y="3482"/>
                        <a:pt x="2370" y="3363"/>
                      </a:cubicBezTo>
                      <a:cubicBezTo>
                        <a:pt x="2632" y="3173"/>
                        <a:pt x="2882" y="2970"/>
                        <a:pt x="3144" y="2768"/>
                      </a:cubicBezTo>
                      <a:cubicBezTo>
                        <a:pt x="3596" y="2411"/>
                        <a:pt x="4084" y="2077"/>
                        <a:pt x="4501" y="1672"/>
                      </a:cubicBezTo>
                      <a:lnTo>
                        <a:pt x="4501" y="1672"/>
                      </a:lnTo>
                      <a:cubicBezTo>
                        <a:pt x="4418" y="2101"/>
                        <a:pt x="4322" y="2518"/>
                        <a:pt x="4239" y="2946"/>
                      </a:cubicBezTo>
                      <a:cubicBezTo>
                        <a:pt x="4049" y="3923"/>
                        <a:pt x="3894" y="4899"/>
                        <a:pt x="3751" y="5887"/>
                      </a:cubicBezTo>
                      <a:cubicBezTo>
                        <a:pt x="3715" y="6161"/>
                        <a:pt x="3680" y="6435"/>
                        <a:pt x="3644" y="6697"/>
                      </a:cubicBezTo>
                      <a:cubicBezTo>
                        <a:pt x="3632" y="6852"/>
                        <a:pt x="3608" y="6995"/>
                        <a:pt x="3596" y="7137"/>
                      </a:cubicBezTo>
                      <a:cubicBezTo>
                        <a:pt x="3572" y="7280"/>
                        <a:pt x="3572" y="7376"/>
                        <a:pt x="3680" y="7483"/>
                      </a:cubicBezTo>
                      <a:cubicBezTo>
                        <a:pt x="3702" y="7505"/>
                        <a:pt x="3732" y="7514"/>
                        <a:pt x="3762" y="7514"/>
                      </a:cubicBezTo>
                      <a:cubicBezTo>
                        <a:pt x="3797" y="7514"/>
                        <a:pt x="3833" y="7502"/>
                        <a:pt x="3858" y="7483"/>
                      </a:cubicBezTo>
                      <a:cubicBezTo>
                        <a:pt x="4037" y="7364"/>
                        <a:pt x="4013" y="7042"/>
                        <a:pt x="4037" y="6852"/>
                      </a:cubicBezTo>
                      <a:cubicBezTo>
                        <a:pt x="4061" y="6602"/>
                        <a:pt x="4096" y="6363"/>
                        <a:pt x="4132" y="6125"/>
                      </a:cubicBezTo>
                      <a:cubicBezTo>
                        <a:pt x="4192" y="5637"/>
                        <a:pt x="4263" y="5161"/>
                        <a:pt x="4334" y="4673"/>
                      </a:cubicBezTo>
                      <a:cubicBezTo>
                        <a:pt x="4477" y="3744"/>
                        <a:pt x="4644" y="2815"/>
                        <a:pt x="4823" y="1887"/>
                      </a:cubicBezTo>
                      <a:cubicBezTo>
                        <a:pt x="5073" y="2363"/>
                        <a:pt x="5370" y="2815"/>
                        <a:pt x="5656" y="3256"/>
                      </a:cubicBezTo>
                      <a:cubicBezTo>
                        <a:pt x="5823" y="3518"/>
                        <a:pt x="6001" y="3792"/>
                        <a:pt x="6192" y="4054"/>
                      </a:cubicBezTo>
                      <a:cubicBezTo>
                        <a:pt x="6275" y="4173"/>
                        <a:pt x="6370" y="4304"/>
                        <a:pt x="6454" y="4423"/>
                      </a:cubicBezTo>
                      <a:cubicBezTo>
                        <a:pt x="6501" y="4494"/>
                        <a:pt x="6549" y="4554"/>
                        <a:pt x="6597" y="4613"/>
                      </a:cubicBezTo>
                      <a:cubicBezTo>
                        <a:pt x="6501" y="4828"/>
                        <a:pt x="6430" y="5054"/>
                        <a:pt x="6394" y="5292"/>
                      </a:cubicBezTo>
                      <a:cubicBezTo>
                        <a:pt x="6370" y="5411"/>
                        <a:pt x="6358" y="5530"/>
                        <a:pt x="6347" y="5649"/>
                      </a:cubicBezTo>
                      <a:cubicBezTo>
                        <a:pt x="6347" y="5721"/>
                        <a:pt x="6347" y="5780"/>
                        <a:pt x="6347" y="5852"/>
                      </a:cubicBezTo>
                      <a:cubicBezTo>
                        <a:pt x="6347" y="5887"/>
                        <a:pt x="6347" y="5911"/>
                        <a:pt x="6358" y="5947"/>
                      </a:cubicBezTo>
                      <a:cubicBezTo>
                        <a:pt x="6370" y="5982"/>
                        <a:pt x="6406" y="5994"/>
                        <a:pt x="6418" y="6018"/>
                      </a:cubicBezTo>
                      <a:cubicBezTo>
                        <a:pt x="6437" y="6057"/>
                        <a:pt x="6478" y="6078"/>
                        <a:pt x="6516" y="6078"/>
                      </a:cubicBezTo>
                      <a:cubicBezTo>
                        <a:pt x="6549" y="6078"/>
                        <a:pt x="6580" y="6063"/>
                        <a:pt x="6597" y="6030"/>
                      </a:cubicBezTo>
                      <a:cubicBezTo>
                        <a:pt x="6597" y="6018"/>
                        <a:pt x="6632" y="5982"/>
                        <a:pt x="6644" y="5971"/>
                      </a:cubicBezTo>
                      <a:cubicBezTo>
                        <a:pt x="6668" y="5923"/>
                        <a:pt x="6668" y="5887"/>
                        <a:pt x="6668" y="5840"/>
                      </a:cubicBezTo>
                      <a:lnTo>
                        <a:pt x="6668" y="5697"/>
                      </a:lnTo>
                      <a:cubicBezTo>
                        <a:pt x="6680" y="5578"/>
                        <a:pt x="6680" y="5459"/>
                        <a:pt x="6704" y="5351"/>
                      </a:cubicBezTo>
                      <a:cubicBezTo>
                        <a:pt x="6716" y="5220"/>
                        <a:pt x="6739" y="5078"/>
                        <a:pt x="6775" y="4947"/>
                      </a:cubicBezTo>
                      <a:cubicBezTo>
                        <a:pt x="6775" y="4947"/>
                        <a:pt x="6775" y="4959"/>
                        <a:pt x="6775" y="4959"/>
                      </a:cubicBezTo>
                      <a:cubicBezTo>
                        <a:pt x="6823" y="5030"/>
                        <a:pt x="6859" y="5113"/>
                        <a:pt x="6906" y="5185"/>
                      </a:cubicBezTo>
                      <a:cubicBezTo>
                        <a:pt x="7001" y="5328"/>
                        <a:pt x="7085" y="5482"/>
                        <a:pt x="7180" y="5625"/>
                      </a:cubicBezTo>
                      <a:cubicBezTo>
                        <a:pt x="7263" y="5768"/>
                        <a:pt x="7347" y="5911"/>
                        <a:pt x="7430" y="6066"/>
                      </a:cubicBezTo>
                      <a:cubicBezTo>
                        <a:pt x="7478" y="6137"/>
                        <a:pt x="7525" y="6221"/>
                        <a:pt x="7561" y="6292"/>
                      </a:cubicBezTo>
                      <a:cubicBezTo>
                        <a:pt x="7609" y="6375"/>
                        <a:pt x="7668" y="6435"/>
                        <a:pt x="7775" y="6447"/>
                      </a:cubicBezTo>
                      <a:cubicBezTo>
                        <a:pt x="7811" y="6447"/>
                        <a:pt x="7847" y="6435"/>
                        <a:pt x="7871" y="6387"/>
                      </a:cubicBezTo>
                      <a:cubicBezTo>
                        <a:pt x="7918" y="6304"/>
                        <a:pt x="7882" y="6209"/>
                        <a:pt x="7835" y="6125"/>
                      </a:cubicBezTo>
                      <a:cubicBezTo>
                        <a:pt x="7799" y="6054"/>
                        <a:pt x="7751" y="5982"/>
                        <a:pt x="7704" y="5911"/>
                      </a:cubicBezTo>
                      <a:cubicBezTo>
                        <a:pt x="7621" y="5756"/>
                        <a:pt x="7525" y="5613"/>
                        <a:pt x="7430" y="5459"/>
                      </a:cubicBezTo>
                      <a:cubicBezTo>
                        <a:pt x="7335" y="5316"/>
                        <a:pt x="7240" y="5173"/>
                        <a:pt x="7132" y="5042"/>
                      </a:cubicBezTo>
                      <a:cubicBezTo>
                        <a:pt x="7120" y="5006"/>
                        <a:pt x="7097" y="4982"/>
                        <a:pt x="7073" y="4959"/>
                      </a:cubicBezTo>
                      <a:lnTo>
                        <a:pt x="7073" y="4959"/>
                      </a:lnTo>
                      <a:cubicBezTo>
                        <a:pt x="7204" y="5030"/>
                        <a:pt x="7323" y="5113"/>
                        <a:pt x="7442" y="5197"/>
                      </a:cubicBezTo>
                      <a:cubicBezTo>
                        <a:pt x="7585" y="5280"/>
                        <a:pt x="7716" y="5375"/>
                        <a:pt x="7859" y="5459"/>
                      </a:cubicBezTo>
                      <a:cubicBezTo>
                        <a:pt x="8002" y="5542"/>
                        <a:pt x="8144" y="5673"/>
                        <a:pt x="8311" y="5721"/>
                      </a:cubicBezTo>
                      <a:cubicBezTo>
                        <a:pt x="8321" y="5724"/>
                        <a:pt x="8331" y="5725"/>
                        <a:pt x="8341" y="5725"/>
                      </a:cubicBezTo>
                      <a:cubicBezTo>
                        <a:pt x="8447" y="5725"/>
                        <a:pt x="8530" y="5558"/>
                        <a:pt x="8454" y="5471"/>
                      </a:cubicBezTo>
                      <a:cubicBezTo>
                        <a:pt x="8347" y="5351"/>
                        <a:pt x="8180" y="5280"/>
                        <a:pt x="8037" y="5197"/>
                      </a:cubicBezTo>
                      <a:cubicBezTo>
                        <a:pt x="7894" y="5113"/>
                        <a:pt x="7751" y="5018"/>
                        <a:pt x="7609" y="4935"/>
                      </a:cubicBezTo>
                      <a:cubicBezTo>
                        <a:pt x="7478" y="4863"/>
                        <a:pt x="7347" y="4780"/>
                        <a:pt x="7216" y="4697"/>
                      </a:cubicBezTo>
                      <a:lnTo>
                        <a:pt x="7644" y="4697"/>
                      </a:lnTo>
                      <a:cubicBezTo>
                        <a:pt x="7763" y="4697"/>
                        <a:pt x="7894" y="4697"/>
                        <a:pt x="8013" y="4709"/>
                      </a:cubicBezTo>
                      <a:cubicBezTo>
                        <a:pt x="8089" y="4716"/>
                        <a:pt x="8183" y="4738"/>
                        <a:pt x="8269" y="4738"/>
                      </a:cubicBezTo>
                      <a:cubicBezTo>
                        <a:pt x="8319" y="4738"/>
                        <a:pt x="8367" y="4730"/>
                        <a:pt x="8406" y="4709"/>
                      </a:cubicBezTo>
                      <a:cubicBezTo>
                        <a:pt x="8502" y="4661"/>
                        <a:pt x="8525" y="4554"/>
                        <a:pt x="8442" y="4482"/>
                      </a:cubicBezTo>
                      <a:cubicBezTo>
                        <a:pt x="8366" y="4406"/>
                        <a:pt x="8229" y="4398"/>
                        <a:pt x="8116" y="4398"/>
                      </a:cubicBezTo>
                      <a:cubicBezTo>
                        <a:pt x="8088" y="4398"/>
                        <a:pt x="8061" y="4399"/>
                        <a:pt x="8037" y="4399"/>
                      </a:cubicBezTo>
                      <a:cubicBezTo>
                        <a:pt x="7906" y="4387"/>
                        <a:pt x="7775" y="4387"/>
                        <a:pt x="7644" y="4387"/>
                      </a:cubicBezTo>
                      <a:cubicBezTo>
                        <a:pt x="7513" y="4387"/>
                        <a:pt x="7382" y="4399"/>
                        <a:pt x="7263" y="4411"/>
                      </a:cubicBezTo>
                      <a:cubicBezTo>
                        <a:pt x="7192" y="4423"/>
                        <a:pt x="7132" y="4435"/>
                        <a:pt x="7073" y="4447"/>
                      </a:cubicBezTo>
                      <a:cubicBezTo>
                        <a:pt x="7013" y="4458"/>
                        <a:pt x="6966" y="4470"/>
                        <a:pt x="6930" y="4506"/>
                      </a:cubicBezTo>
                      <a:cubicBezTo>
                        <a:pt x="6930" y="4482"/>
                        <a:pt x="6918" y="4470"/>
                        <a:pt x="6906" y="4447"/>
                      </a:cubicBezTo>
                      <a:cubicBezTo>
                        <a:pt x="6882" y="4375"/>
                        <a:pt x="6823" y="4316"/>
                        <a:pt x="6787" y="4256"/>
                      </a:cubicBezTo>
                      <a:cubicBezTo>
                        <a:pt x="6692" y="4125"/>
                        <a:pt x="6597" y="3994"/>
                        <a:pt x="6489" y="3863"/>
                      </a:cubicBezTo>
                      <a:cubicBezTo>
                        <a:pt x="6311" y="3601"/>
                        <a:pt x="6132" y="3339"/>
                        <a:pt x="5954" y="3077"/>
                      </a:cubicBezTo>
                      <a:cubicBezTo>
                        <a:pt x="5596" y="2542"/>
                        <a:pt x="5275" y="1994"/>
                        <a:pt x="4918" y="1470"/>
                      </a:cubicBezTo>
                      <a:cubicBezTo>
                        <a:pt x="5013" y="1029"/>
                        <a:pt x="5120" y="577"/>
                        <a:pt x="5144" y="125"/>
                      </a:cubicBezTo>
                      <a:cubicBezTo>
                        <a:pt x="5144" y="51"/>
                        <a:pt x="5089" y="0"/>
                        <a:pt x="503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4" name="Google Shape;1984;p41"/>
                <p:cNvSpPr/>
                <p:nvPr/>
              </p:nvSpPr>
              <p:spPr>
                <a:xfrm>
                  <a:off x="5489950" y="1902000"/>
                  <a:ext cx="97675" cy="7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07" h="3013" extrusionOk="0">
                      <a:moveTo>
                        <a:pt x="3727" y="0"/>
                      </a:moveTo>
                      <a:cubicBezTo>
                        <a:pt x="3686" y="0"/>
                        <a:pt x="3647" y="16"/>
                        <a:pt x="3620" y="54"/>
                      </a:cubicBezTo>
                      <a:cubicBezTo>
                        <a:pt x="3382" y="399"/>
                        <a:pt x="3216" y="804"/>
                        <a:pt x="3037" y="1173"/>
                      </a:cubicBezTo>
                      <a:cubicBezTo>
                        <a:pt x="2846" y="1554"/>
                        <a:pt x="2680" y="1947"/>
                        <a:pt x="2489" y="2328"/>
                      </a:cubicBezTo>
                      <a:cubicBezTo>
                        <a:pt x="2477" y="2352"/>
                        <a:pt x="2465" y="2376"/>
                        <a:pt x="2442" y="2400"/>
                      </a:cubicBezTo>
                      <a:cubicBezTo>
                        <a:pt x="2323" y="2328"/>
                        <a:pt x="2156" y="2292"/>
                        <a:pt x="2037" y="2257"/>
                      </a:cubicBezTo>
                      <a:cubicBezTo>
                        <a:pt x="1834" y="2197"/>
                        <a:pt x="1632" y="2162"/>
                        <a:pt x="1430" y="2150"/>
                      </a:cubicBezTo>
                      <a:cubicBezTo>
                        <a:pt x="1325" y="2141"/>
                        <a:pt x="1220" y="2136"/>
                        <a:pt x="1117" y="2136"/>
                      </a:cubicBezTo>
                      <a:cubicBezTo>
                        <a:pt x="797" y="2136"/>
                        <a:pt x="482" y="2179"/>
                        <a:pt x="168" y="2269"/>
                      </a:cubicBezTo>
                      <a:cubicBezTo>
                        <a:pt x="60" y="2304"/>
                        <a:pt x="1" y="2423"/>
                        <a:pt x="13" y="2531"/>
                      </a:cubicBezTo>
                      <a:cubicBezTo>
                        <a:pt x="25" y="2650"/>
                        <a:pt x="108" y="2721"/>
                        <a:pt x="215" y="2745"/>
                      </a:cubicBezTo>
                      <a:cubicBezTo>
                        <a:pt x="668" y="2864"/>
                        <a:pt x="1132" y="2947"/>
                        <a:pt x="1584" y="2983"/>
                      </a:cubicBezTo>
                      <a:cubicBezTo>
                        <a:pt x="1737" y="2992"/>
                        <a:pt x="1916" y="3012"/>
                        <a:pt x="2093" y="3012"/>
                      </a:cubicBezTo>
                      <a:cubicBezTo>
                        <a:pt x="2370" y="3012"/>
                        <a:pt x="2644" y="2963"/>
                        <a:pt x="2811" y="2745"/>
                      </a:cubicBezTo>
                      <a:cubicBezTo>
                        <a:pt x="2930" y="2578"/>
                        <a:pt x="3001" y="2364"/>
                        <a:pt x="3085" y="2173"/>
                      </a:cubicBezTo>
                      <a:cubicBezTo>
                        <a:pt x="3180" y="1959"/>
                        <a:pt x="3263" y="1745"/>
                        <a:pt x="3358" y="1530"/>
                      </a:cubicBezTo>
                      <a:cubicBezTo>
                        <a:pt x="3537" y="1078"/>
                        <a:pt x="3763" y="638"/>
                        <a:pt x="3882" y="173"/>
                      </a:cubicBezTo>
                      <a:cubicBezTo>
                        <a:pt x="3907" y="76"/>
                        <a:pt x="3814" y="0"/>
                        <a:pt x="372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5" name="Google Shape;1985;p41"/>
                <p:cNvSpPr/>
                <p:nvPr/>
              </p:nvSpPr>
              <p:spPr>
                <a:xfrm>
                  <a:off x="5642350" y="1911900"/>
                  <a:ext cx="76225" cy="92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49" h="3695" extrusionOk="0">
                      <a:moveTo>
                        <a:pt x="192" y="1"/>
                      </a:moveTo>
                      <a:cubicBezTo>
                        <a:pt x="124" y="1"/>
                        <a:pt x="55" y="43"/>
                        <a:pt x="49" y="122"/>
                      </a:cubicBezTo>
                      <a:cubicBezTo>
                        <a:pt x="1" y="599"/>
                        <a:pt x="84" y="1099"/>
                        <a:pt x="132" y="1575"/>
                      </a:cubicBezTo>
                      <a:cubicBezTo>
                        <a:pt x="144" y="1813"/>
                        <a:pt x="168" y="2039"/>
                        <a:pt x="191" y="2277"/>
                      </a:cubicBezTo>
                      <a:cubicBezTo>
                        <a:pt x="215" y="2480"/>
                        <a:pt x="215" y="2706"/>
                        <a:pt x="287" y="2897"/>
                      </a:cubicBezTo>
                      <a:cubicBezTo>
                        <a:pt x="441" y="3325"/>
                        <a:pt x="989" y="3409"/>
                        <a:pt x="1370" y="3492"/>
                      </a:cubicBezTo>
                      <a:cubicBezTo>
                        <a:pt x="1823" y="3611"/>
                        <a:pt x="2287" y="3670"/>
                        <a:pt x="2751" y="3694"/>
                      </a:cubicBezTo>
                      <a:cubicBezTo>
                        <a:pt x="2858" y="3694"/>
                        <a:pt x="2966" y="3659"/>
                        <a:pt x="3013" y="3551"/>
                      </a:cubicBezTo>
                      <a:cubicBezTo>
                        <a:pt x="3049" y="3456"/>
                        <a:pt x="3037" y="3313"/>
                        <a:pt x="2942" y="3254"/>
                      </a:cubicBezTo>
                      <a:cubicBezTo>
                        <a:pt x="2585" y="3016"/>
                        <a:pt x="2192" y="2849"/>
                        <a:pt x="1775" y="2754"/>
                      </a:cubicBezTo>
                      <a:cubicBezTo>
                        <a:pt x="1573" y="2706"/>
                        <a:pt x="1370" y="2682"/>
                        <a:pt x="1168" y="2682"/>
                      </a:cubicBezTo>
                      <a:cubicBezTo>
                        <a:pt x="1092" y="2675"/>
                        <a:pt x="1005" y="2669"/>
                        <a:pt x="917" y="2669"/>
                      </a:cubicBezTo>
                      <a:cubicBezTo>
                        <a:pt x="852" y="2669"/>
                        <a:pt x="788" y="2672"/>
                        <a:pt x="727" y="2682"/>
                      </a:cubicBezTo>
                      <a:cubicBezTo>
                        <a:pt x="727" y="2658"/>
                        <a:pt x="715" y="2635"/>
                        <a:pt x="715" y="2599"/>
                      </a:cubicBezTo>
                      <a:cubicBezTo>
                        <a:pt x="644" y="2182"/>
                        <a:pt x="596" y="1766"/>
                        <a:pt x="537" y="1337"/>
                      </a:cubicBezTo>
                      <a:cubicBezTo>
                        <a:pt x="489" y="932"/>
                        <a:pt x="453" y="492"/>
                        <a:pt x="322" y="87"/>
                      </a:cubicBezTo>
                      <a:cubicBezTo>
                        <a:pt x="301" y="28"/>
                        <a:pt x="247" y="1"/>
                        <a:pt x="192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6" name="Google Shape;1986;p41"/>
                <p:cNvSpPr/>
                <p:nvPr/>
              </p:nvSpPr>
              <p:spPr>
                <a:xfrm>
                  <a:off x="5555750" y="1836375"/>
                  <a:ext cx="114325" cy="103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3" h="4120" extrusionOk="0">
                      <a:moveTo>
                        <a:pt x="2417" y="0"/>
                      </a:moveTo>
                      <a:lnTo>
                        <a:pt x="0" y="3405"/>
                      </a:lnTo>
                      <a:lnTo>
                        <a:pt x="1989" y="3715"/>
                      </a:lnTo>
                      <a:lnTo>
                        <a:pt x="2751" y="3834"/>
                      </a:lnTo>
                      <a:lnTo>
                        <a:pt x="4572" y="4120"/>
                      </a:lnTo>
                      <a:lnTo>
                        <a:pt x="3405" y="167"/>
                      </a:lnTo>
                      <a:lnTo>
                        <a:pt x="2417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7" name="Google Shape;1987;p41"/>
                <p:cNvSpPr/>
                <p:nvPr/>
              </p:nvSpPr>
              <p:spPr>
                <a:xfrm>
                  <a:off x="5601575" y="1632175"/>
                  <a:ext cx="108675" cy="108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7" h="4347" extrusionOk="0">
                      <a:moveTo>
                        <a:pt x="2180" y="1"/>
                      </a:moveTo>
                      <a:cubicBezTo>
                        <a:pt x="977" y="1"/>
                        <a:pt x="1" y="977"/>
                        <a:pt x="1" y="2179"/>
                      </a:cubicBezTo>
                      <a:cubicBezTo>
                        <a:pt x="1" y="3382"/>
                        <a:pt x="977" y="4346"/>
                        <a:pt x="2180" y="4346"/>
                      </a:cubicBezTo>
                      <a:cubicBezTo>
                        <a:pt x="3370" y="4346"/>
                        <a:pt x="4347" y="3382"/>
                        <a:pt x="4347" y="2179"/>
                      </a:cubicBezTo>
                      <a:cubicBezTo>
                        <a:pt x="4347" y="977"/>
                        <a:pt x="3370" y="1"/>
                        <a:pt x="218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8" name="Google Shape;1988;p41"/>
                <p:cNvSpPr/>
                <p:nvPr/>
              </p:nvSpPr>
              <p:spPr>
                <a:xfrm>
                  <a:off x="5623975" y="1670200"/>
                  <a:ext cx="16250" cy="11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0" h="472" extrusionOk="0">
                      <a:moveTo>
                        <a:pt x="313" y="0"/>
                      </a:moveTo>
                      <a:cubicBezTo>
                        <a:pt x="51" y="0"/>
                        <a:pt x="0" y="423"/>
                        <a:pt x="283" y="468"/>
                      </a:cubicBezTo>
                      <a:cubicBezTo>
                        <a:pt x="298" y="470"/>
                        <a:pt x="312" y="471"/>
                        <a:pt x="325" y="471"/>
                      </a:cubicBezTo>
                      <a:cubicBezTo>
                        <a:pt x="588" y="471"/>
                        <a:pt x="649" y="49"/>
                        <a:pt x="355" y="4"/>
                      </a:cubicBezTo>
                      <a:cubicBezTo>
                        <a:pt x="340" y="1"/>
                        <a:pt x="326" y="0"/>
                        <a:pt x="313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9" name="Google Shape;1989;p41"/>
                <p:cNvSpPr/>
                <p:nvPr/>
              </p:nvSpPr>
              <p:spPr>
                <a:xfrm>
                  <a:off x="5672725" y="1679975"/>
                  <a:ext cx="12225" cy="12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9" h="494" extrusionOk="0">
                      <a:moveTo>
                        <a:pt x="251" y="0"/>
                      </a:moveTo>
                      <a:cubicBezTo>
                        <a:pt x="228" y="0"/>
                        <a:pt x="207" y="5"/>
                        <a:pt x="191" y="5"/>
                      </a:cubicBezTo>
                      <a:cubicBezTo>
                        <a:pt x="155" y="17"/>
                        <a:pt x="131" y="29"/>
                        <a:pt x="96" y="53"/>
                      </a:cubicBezTo>
                      <a:cubicBezTo>
                        <a:pt x="72" y="65"/>
                        <a:pt x="48" y="89"/>
                        <a:pt x="36" y="124"/>
                      </a:cubicBezTo>
                      <a:cubicBezTo>
                        <a:pt x="24" y="148"/>
                        <a:pt x="12" y="172"/>
                        <a:pt x="0" y="208"/>
                      </a:cubicBezTo>
                      <a:cubicBezTo>
                        <a:pt x="0" y="232"/>
                        <a:pt x="0" y="255"/>
                        <a:pt x="0" y="279"/>
                      </a:cubicBezTo>
                      <a:cubicBezTo>
                        <a:pt x="0" y="315"/>
                        <a:pt x="24" y="363"/>
                        <a:pt x="48" y="398"/>
                      </a:cubicBezTo>
                      <a:cubicBezTo>
                        <a:pt x="60" y="410"/>
                        <a:pt x="72" y="422"/>
                        <a:pt x="96" y="446"/>
                      </a:cubicBezTo>
                      <a:cubicBezTo>
                        <a:pt x="119" y="470"/>
                        <a:pt x="167" y="482"/>
                        <a:pt x="215" y="494"/>
                      </a:cubicBezTo>
                      <a:cubicBezTo>
                        <a:pt x="238" y="494"/>
                        <a:pt x="274" y="494"/>
                        <a:pt x="310" y="482"/>
                      </a:cubicBezTo>
                      <a:cubicBezTo>
                        <a:pt x="334" y="482"/>
                        <a:pt x="369" y="470"/>
                        <a:pt x="393" y="446"/>
                      </a:cubicBezTo>
                      <a:cubicBezTo>
                        <a:pt x="417" y="434"/>
                        <a:pt x="441" y="410"/>
                        <a:pt x="453" y="375"/>
                      </a:cubicBezTo>
                      <a:cubicBezTo>
                        <a:pt x="477" y="351"/>
                        <a:pt x="488" y="327"/>
                        <a:pt x="488" y="291"/>
                      </a:cubicBezTo>
                      <a:cubicBezTo>
                        <a:pt x="488" y="267"/>
                        <a:pt x="488" y="244"/>
                        <a:pt x="488" y="220"/>
                      </a:cubicBezTo>
                      <a:cubicBezTo>
                        <a:pt x="488" y="172"/>
                        <a:pt x="477" y="136"/>
                        <a:pt x="453" y="101"/>
                      </a:cubicBezTo>
                      <a:cubicBezTo>
                        <a:pt x="429" y="89"/>
                        <a:pt x="417" y="77"/>
                        <a:pt x="405" y="53"/>
                      </a:cubicBezTo>
                      <a:cubicBezTo>
                        <a:pt x="369" y="29"/>
                        <a:pt x="334" y="5"/>
                        <a:pt x="286" y="5"/>
                      </a:cubicBezTo>
                      <a:cubicBezTo>
                        <a:pt x="274" y="1"/>
                        <a:pt x="262" y="0"/>
                        <a:pt x="251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0" name="Google Shape;1990;p41"/>
                <p:cNvSpPr/>
                <p:nvPr/>
              </p:nvSpPr>
              <p:spPr>
                <a:xfrm>
                  <a:off x="5644650" y="1666600"/>
                  <a:ext cx="12625" cy="26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5" h="1045" extrusionOk="0">
                      <a:moveTo>
                        <a:pt x="455" y="1"/>
                      </a:moveTo>
                      <a:cubicBezTo>
                        <a:pt x="437" y="1"/>
                        <a:pt x="419" y="7"/>
                        <a:pt x="409" y="17"/>
                      </a:cubicBezTo>
                      <a:cubicBezTo>
                        <a:pt x="349" y="76"/>
                        <a:pt x="326" y="159"/>
                        <a:pt x="290" y="231"/>
                      </a:cubicBezTo>
                      <a:cubicBezTo>
                        <a:pt x="254" y="314"/>
                        <a:pt x="230" y="398"/>
                        <a:pt x="195" y="469"/>
                      </a:cubicBezTo>
                      <a:cubicBezTo>
                        <a:pt x="135" y="636"/>
                        <a:pt x="76" y="790"/>
                        <a:pt x="16" y="945"/>
                      </a:cubicBezTo>
                      <a:cubicBezTo>
                        <a:pt x="0" y="1000"/>
                        <a:pt x="47" y="1045"/>
                        <a:pt x="91" y="1045"/>
                      </a:cubicBezTo>
                      <a:cubicBezTo>
                        <a:pt x="113" y="1045"/>
                        <a:pt x="135" y="1033"/>
                        <a:pt x="147" y="1005"/>
                      </a:cubicBezTo>
                      <a:cubicBezTo>
                        <a:pt x="207" y="850"/>
                        <a:pt x="278" y="683"/>
                        <a:pt x="338" y="529"/>
                      </a:cubicBezTo>
                      <a:cubicBezTo>
                        <a:pt x="373" y="457"/>
                        <a:pt x="409" y="374"/>
                        <a:pt x="433" y="302"/>
                      </a:cubicBezTo>
                      <a:cubicBezTo>
                        <a:pt x="445" y="255"/>
                        <a:pt x="468" y="219"/>
                        <a:pt x="480" y="171"/>
                      </a:cubicBezTo>
                      <a:cubicBezTo>
                        <a:pt x="492" y="124"/>
                        <a:pt x="504" y="88"/>
                        <a:pt x="504" y="40"/>
                      </a:cubicBezTo>
                      <a:cubicBezTo>
                        <a:pt x="504" y="12"/>
                        <a:pt x="480" y="1"/>
                        <a:pt x="455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1" name="Google Shape;1991;p41"/>
                <p:cNvSpPr/>
                <p:nvPr/>
              </p:nvSpPr>
              <p:spPr>
                <a:xfrm>
                  <a:off x="5623000" y="1694975"/>
                  <a:ext cx="59225" cy="22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9" h="893" extrusionOk="0">
                      <a:moveTo>
                        <a:pt x="96" y="1"/>
                      </a:moveTo>
                      <a:cubicBezTo>
                        <a:pt x="75" y="1"/>
                        <a:pt x="55" y="13"/>
                        <a:pt x="49" y="36"/>
                      </a:cubicBezTo>
                      <a:cubicBezTo>
                        <a:pt x="1" y="525"/>
                        <a:pt x="537" y="834"/>
                        <a:pt x="953" y="882"/>
                      </a:cubicBezTo>
                      <a:cubicBezTo>
                        <a:pt x="1033" y="889"/>
                        <a:pt x="1113" y="893"/>
                        <a:pt x="1194" y="893"/>
                      </a:cubicBezTo>
                      <a:cubicBezTo>
                        <a:pt x="1379" y="893"/>
                        <a:pt x="1565" y="872"/>
                        <a:pt x="1739" y="822"/>
                      </a:cubicBezTo>
                      <a:cubicBezTo>
                        <a:pt x="1870" y="787"/>
                        <a:pt x="1989" y="715"/>
                        <a:pt x="2096" y="644"/>
                      </a:cubicBezTo>
                      <a:cubicBezTo>
                        <a:pt x="2180" y="584"/>
                        <a:pt x="2323" y="489"/>
                        <a:pt x="2358" y="382"/>
                      </a:cubicBezTo>
                      <a:cubicBezTo>
                        <a:pt x="2369" y="351"/>
                        <a:pt x="2352" y="320"/>
                        <a:pt x="2324" y="320"/>
                      </a:cubicBezTo>
                      <a:cubicBezTo>
                        <a:pt x="2320" y="320"/>
                        <a:pt x="2316" y="321"/>
                        <a:pt x="2311" y="322"/>
                      </a:cubicBezTo>
                      <a:cubicBezTo>
                        <a:pt x="2227" y="334"/>
                        <a:pt x="2144" y="394"/>
                        <a:pt x="2073" y="453"/>
                      </a:cubicBezTo>
                      <a:cubicBezTo>
                        <a:pt x="1977" y="513"/>
                        <a:pt x="1894" y="560"/>
                        <a:pt x="1787" y="608"/>
                      </a:cubicBezTo>
                      <a:cubicBezTo>
                        <a:pt x="1573" y="691"/>
                        <a:pt x="1323" y="715"/>
                        <a:pt x="1096" y="715"/>
                      </a:cubicBezTo>
                      <a:cubicBezTo>
                        <a:pt x="644" y="703"/>
                        <a:pt x="239" y="501"/>
                        <a:pt x="144" y="36"/>
                      </a:cubicBezTo>
                      <a:cubicBezTo>
                        <a:pt x="138" y="13"/>
                        <a:pt x="117" y="1"/>
                        <a:pt x="96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992" name="Google Shape;1992;p41"/>
            <p:cNvSpPr/>
            <p:nvPr/>
          </p:nvSpPr>
          <p:spPr>
            <a:xfrm rot="1332272" flipH="1">
              <a:off x="1612987" y="4174477"/>
              <a:ext cx="384902" cy="349072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93" name="Google Shape;1993;p41"/>
          <p:cNvGrpSpPr/>
          <p:nvPr/>
        </p:nvGrpSpPr>
        <p:grpSpPr>
          <a:xfrm>
            <a:off x="620129" y="469134"/>
            <a:ext cx="1881459" cy="1422370"/>
            <a:chOff x="620129" y="469134"/>
            <a:chExt cx="1881459" cy="1422370"/>
          </a:xfrm>
        </p:grpSpPr>
        <p:grpSp>
          <p:nvGrpSpPr>
            <p:cNvPr id="1994" name="Google Shape;1994;p41"/>
            <p:cNvGrpSpPr/>
            <p:nvPr/>
          </p:nvGrpSpPr>
          <p:grpSpPr>
            <a:xfrm>
              <a:off x="620129" y="896665"/>
              <a:ext cx="766769" cy="994838"/>
              <a:chOff x="6626956" y="856180"/>
              <a:chExt cx="679097" cy="881090"/>
            </a:xfrm>
          </p:grpSpPr>
          <p:sp>
            <p:nvSpPr>
              <p:cNvPr id="1995" name="Google Shape;1995;p41"/>
              <p:cNvSpPr/>
              <p:nvPr/>
            </p:nvSpPr>
            <p:spPr>
              <a:xfrm>
                <a:off x="6651259" y="856237"/>
                <a:ext cx="641663" cy="881033"/>
              </a:xfrm>
              <a:custGeom>
                <a:avLst/>
                <a:gdLst/>
                <a:ahLst/>
                <a:cxnLst/>
                <a:rect l="l" t="t" r="r" b="b"/>
                <a:pathLst>
                  <a:path w="12050" h="16546" extrusionOk="0">
                    <a:moveTo>
                      <a:pt x="3264" y="1"/>
                    </a:moveTo>
                    <a:cubicBezTo>
                      <a:pt x="3000" y="1"/>
                      <a:pt x="2735" y="81"/>
                      <a:pt x="2453" y="234"/>
                    </a:cubicBezTo>
                    <a:cubicBezTo>
                      <a:pt x="1655" y="686"/>
                      <a:pt x="893" y="1056"/>
                      <a:pt x="143" y="1984"/>
                    </a:cubicBezTo>
                    <a:cubicBezTo>
                      <a:pt x="0" y="2175"/>
                      <a:pt x="96" y="2615"/>
                      <a:pt x="346" y="3211"/>
                    </a:cubicBezTo>
                    <a:cubicBezTo>
                      <a:pt x="370" y="3377"/>
                      <a:pt x="501" y="3699"/>
                      <a:pt x="727" y="4104"/>
                    </a:cubicBezTo>
                    <a:cubicBezTo>
                      <a:pt x="798" y="4246"/>
                      <a:pt x="893" y="4401"/>
                      <a:pt x="989" y="4568"/>
                    </a:cubicBezTo>
                    <a:cubicBezTo>
                      <a:pt x="1334" y="5175"/>
                      <a:pt x="1798" y="5901"/>
                      <a:pt x="2275" y="6640"/>
                    </a:cubicBezTo>
                    <a:cubicBezTo>
                      <a:pt x="3346" y="8342"/>
                      <a:pt x="4453" y="9949"/>
                      <a:pt x="4727" y="10402"/>
                    </a:cubicBezTo>
                    <a:cubicBezTo>
                      <a:pt x="4751" y="10414"/>
                      <a:pt x="4751" y="10426"/>
                      <a:pt x="4763" y="10450"/>
                    </a:cubicBezTo>
                    <a:cubicBezTo>
                      <a:pt x="4763" y="10450"/>
                      <a:pt x="4763" y="10450"/>
                      <a:pt x="4775" y="10461"/>
                    </a:cubicBezTo>
                    <a:cubicBezTo>
                      <a:pt x="4775" y="10473"/>
                      <a:pt x="4787" y="10485"/>
                      <a:pt x="4799" y="10497"/>
                    </a:cubicBezTo>
                    <a:cubicBezTo>
                      <a:pt x="4799" y="10509"/>
                      <a:pt x="4799" y="10509"/>
                      <a:pt x="4811" y="10521"/>
                    </a:cubicBezTo>
                    <a:cubicBezTo>
                      <a:pt x="4811" y="10533"/>
                      <a:pt x="4822" y="10557"/>
                      <a:pt x="4834" y="10569"/>
                    </a:cubicBezTo>
                    <a:cubicBezTo>
                      <a:pt x="5013" y="10890"/>
                      <a:pt x="5382" y="11557"/>
                      <a:pt x="5775" y="12212"/>
                    </a:cubicBezTo>
                    <a:cubicBezTo>
                      <a:pt x="5775" y="12224"/>
                      <a:pt x="5775" y="12224"/>
                      <a:pt x="5775" y="12224"/>
                    </a:cubicBezTo>
                    <a:cubicBezTo>
                      <a:pt x="5977" y="12581"/>
                      <a:pt x="6204" y="12950"/>
                      <a:pt x="6394" y="13259"/>
                    </a:cubicBezTo>
                    <a:cubicBezTo>
                      <a:pt x="6394" y="13259"/>
                      <a:pt x="6406" y="13271"/>
                      <a:pt x="6406" y="13271"/>
                    </a:cubicBezTo>
                    <a:cubicBezTo>
                      <a:pt x="6442" y="13331"/>
                      <a:pt x="6477" y="13378"/>
                      <a:pt x="6501" y="13426"/>
                    </a:cubicBezTo>
                    <a:lnTo>
                      <a:pt x="6513" y="13426"/>
                    </a:lnTo>
                    <a:cubicBezTo>
                      <a:pt x="6573" y="13533"/>
                      <a:pt x="6644" y="13629"/>
                      <a:pt x="6704" y="13712"/>
                    </a:cubicBezTo>
                    <a:lnTo>
                      <a:pt x="6704" y="13724"/>
                    </a:lnTo>
                    <a:cubicBezTo>
                      <a:pt x="6739" y="13759"/>
                      <a:pt x="6763" y="13795"/>
                      <a:pt x="6787" y="13831"/>
                    </a:cubicBezTo>
                    <a:cubicBezTo>
                      <a:pt x="6787" y="13831"/>
                      <a:pt x="6787" y="13843"/>
                      <a:pt x="6799" y="13843"/>
                    </a:cubicBezTo>
                    <a:cubicBezTo>
                      <a:pt x="6823" y="13879"/>
                      <a:pt x="6847" y="13914"/>
                      <a:pt x="6870" y="13938"/>
                    </a:cubicBezTo>
                    <a:cubicBezTo>
                      <a:pt x="6882" y="13950"/>
                      <a:pt x="6894" y="13962"/>
                      <a:pt x="6894" y="13974"/>
                    </a:cubicBezTo>
                    <a:cubicBezTo>
                      <a:pt x="6906" y="13986"/>
                      <a:pt x="6918" y="13986"/>
                      <a:pt x="6918" y="13998"/>
                    </a:cubicBezTo>
                    <a:cubicBezTo>
                      <a:pt x="6930" y="14010"/>
                      <a:pt x="6930" y="14010"/>
                      <a:pt x="6942" y="14021"/>
                    </a:cubicBezTo>
                    <a:lnTo>
                      <a:pt x="6966" y="14045"/>
                    </a:lnTo>
                    <a:cubicBezTo>
                      <a:pt x="6978" y="14045"/>
                      <a:pt x="6978" y="14057"/>
                      <a:pt x="6978" y="14057"/>
                    </a:cubicBezTo>
                    <a:cubicBezTo>
                      <a:pt x="7001" y="14069"/>
                      <a:pt x="7013" y="14081"/>
                      <a:pt x="7013" y="14093"/>
                    </a:cubicBezTo>
                    <a:cubicBezTo>
                      <a:pt x="8097" y="14760"/>
                      <a:pt x="9049" y="15319"/>
                      <a:pt x="9835" y="15748"/>
                    </a:cubicBezTo>
                    <a:cubicBezTo>
                      <a:pt x="9906" y="15795"/>
                      <a:pt x="9990" y="15831"/>
                      <a:pt x="10073" y="15867"/>
                    </a:cubicBezTo>
                    <a:cubicBezTo>
                      <a:pt x="10371" y="16034"/>
                      <a:pt x="10633" y="16165"/>
                      <a:pt x="10871" y="16272"/>
                    </a:cubicBezTo>
                    <a:cubicBezTo>
                      <a:pt x="11289" y="16448"/>
                      <a:pt x="11613" y="16545"/>
                      <a:pt x="11820" y="16545"/>
                    </a:cubicBezTo>
                    <a:cubicBezTo>
                      <a:pt x="11878" y="16545"/>
                      <a:pt x="11927" y="16537"/>
                      <a:pt x="11966" y="16522"/>
                    </a:cubicBezTo>
                    <a:cubicBezTo>
                      <a:pt x="12014" y="16450"/>
                      <a:pt x="12038" y="16284"/>
                      <a:pt x="12050" y="16022"/>
                    </a:cubicBezTo>
                    <a:cubicBezTo>
                      <a:pt x="12050" y="15986"/>
                      <a:pt x="12050" y="15938"/>
                      <a:pt x="12050" y="15891"/>
                    </a:cubicBezTo>
                    <a:cubicBezTo>
                      <a:pt x="12050" y="15855"/>
                      <a:pt x="12050" y="15807"/>
                      <a:pt x="12050" y="15748"/>
                    </a:cubicBezTo>
                    <a:cubicBezTo>
                      <a:pt x="12050" y="15700"/>
                      <a:pt x="12038" y="15653"/>
                      <a:pt x="12038" y="15605"/>
                    </a:cubicBezTo>
                    <a:cubicBezTo>
                      <a:pt x="12038" y="15498"/>
                      <a:pt x="12038" y="15379"/>
                      <a:pt x="12026" y="15260"/>
                    </a:cubicBezTo>
                    <a:cubicBezTo>
                      <a:pt x="12026" y="15212"/>
                      <a:pt x="12014" y="15141"/>
                      <a:pt x="12014" y="15081"/>
                    </a:cubicBezTo>
                    <a:cubicBezTo>
                      <a:pt x="12002" y="14962"/>
                      <a:pt x="11990" y="14831"/>
                      <a:pt x="11978" y="14712"/>
                    </a:cubicBezTo>
                    <a:cubicBezTo>
                      <a:pt x="11966" y="14510"/>
                      <a:pt x="11942" y="14307"/>
                      <a:pt x="11919" y="14105"/>
                    </a:cubicBezTo>
                    <a:cubicBezTo>
                      <a:pt x="11919" y="14033"/>
                      <a:pt x="11907" y="13962"/>
                      <a:pt x="11895" y="13879"/>
                    </a:cubicBezTo>
                    <a:cubicBezTo>
                      <a:pt x="11883" y="13748"/>
                      <a:pt x="11871" y="13629"/>
                      <a:pt x="11847" y="13498"/>
                    </a:cubicBezTo>
                    <a:cubicBezTo>
                      <a:pt x="11835" y="13426"/>
                      <a:pt x="11835" y="13355"/>
                      <a:pt x="11823" y="13295"/>
                    </a:cubicBezTo>
                    <a:cubicBezTo>
                      <a:pt x="11800" y="13164"/>
                      <a:pt x="11788" y="13045"/>
                      <a:pt x="11764" y="12926"/>
                    </a:cubicBezTo>
                    <a:cubicBezTo>
                      <a:pt x="11728" y="12700"/>
                      <a:pt x="11692" y="12497"/>
                      <a:pt x="11657" y="12307"/>
                    </a:cubicBezTo>
                    <a:cubicBezTo>
                      <a:pt x="11597" y="12033"/>
                      <a:pt x="11550" y="11795"/>
                      <a:pt x="11490" y="11593"/>
                    </a:cubicBezTo>
                    <a:cubicBezTo>
                      <a:pt x="11478" y="11569"/>
                      <a:pt x="11478" y="11557"/>
                      <a:pt x="11466" y="11533"/>
                    </a:cubicBezTo>
                    <a:cubicBezTo>
                      <a:pt x="11466" y="11497"/>
                      <a:pt x="11454" y="11473"/>
                      <a:pt x="11442" y="11450"/>
                    </a:cubicBezTo>
                    <a:cubicBezTo>
                      <a:pt x="11430" y="11414"/>
                      <a:pt x="11419" y="11378"/>
                      <a:pt x="11407" y="11343"/>
                    </a:cubicBezTo>
                    <a:cubicBezTo>
                      <a:pt x="11407" y="11331"/>
                      <a:pt x="11395" y="11319"/>
                      <a:pt x="11395" y="11295"/>
                    </a:cubicBezTo>
                    <a:cubicBezTo>
                      <a:pt x="11383" y="11271"/>
                      <a:pt x="11371" y="11247"/>
                      <a:pt x="11359" y="11223"/>
                    </a:cubicBezTo>
                    <a:cubicBezTo>
                      <a:pt x="11347" y="11212"/>
                      <a:pt x="11347" y="11188"/>
                      <a:pt x="11335" y="11176"/>
                    </a:cubicBezTo>
                    <a:cubicBezTo>
                      <a:pt x="11323" y="11152"/>
                      <a:pt x="11311" y="11128"/>
                      <a:pt x="11299" y="11104"/>
                    </a:cubicBezTo>
                    <a:cubicBezTo>
                      <a:pt x="11299" y="11081"/>
                      <a:pt x="11288" y="11069"/>
                      <a:pt x="11276" y="11045"/>
                    </a:cubicBezTo>
                    <a:cubicBezTo>
                      <a:pt x="11264" y="11021"/>
                      <a:pt x="11252" y="10997"/>
                      <a:pt x="11240" y="10973"/>
                    </a:cubicBezTo>
                    <a:cubicBezTo>
                      <a:pt x="11228" y="10950"/>
                      <a:pt x="11216" y="10938"/>
                      <a:pt x="11204" y="10914"/>
                    </a:cubicBezTo>
                    <a:cubicBezTo>
                      <a:pt x="11192" y="10890"/>
                      <a:pt x="11180" y="10878"/>
                      <a:pt x="11180" y="10854"/>
                    </a:cubicBezTo>
                    <a:cubicBezTo>
                      <a:pt x="11121" y="10747"/>
                      <a:pt x="11061" y="10640"/>
                      <a:pt x="11002" y="10533"/>
                    </a:cubicBezTo>
                    <a:cubicBezTo>
                      <a:pt x="10966" y="10473"/>
                      <a:pt x="10930" y="10414"/>
                      <a:pt x="10895" y="10366"/>
                    </a:cubicBezTo>
                    <a:cubicBezTo>
                      <a:pt x="10883" y="10342"/>
                      <a:pt x="10871" y="10319"/>
                      <a:pt x="10859" y="10307"/>
                    </a:cubicBezTo>
                    <a:cubicBezTo>
                      <a:pt x="10776" y="10152"/>
                      <a:pt x="10692" y="10009"/>
                      <a:pt x="10597" y="9854"/>
                    </a:cubicBezTo>
                    <a:cubicBezTo>
                      <a:pt x="10585" y="9830"/>
                      <a:pt x="10573" y="9819"/>
                      <a:pt x="10561" y="9795"/>
                    </a:cubicBezTo>
                    <a:cubicBezTo>
                      <a:pt x="10478" y="9640"/>
                      <a:pt x="10383" y="9485"/>
                      <a:pt x="10287" y="9330"/>
                    </a:cubicBezTo>
                    <a:lnTo>
                      <a:pt x="10276" y="9295"/>
                    </a:lnTo>
                    <a:cubicBezTo>
                      <a:pt x="10204" y="9176"/>
                      <a:pt x="10121" y="9045"/>
                      <a:pt x="10049" y="8914"/>
                    </a:cubicBezTo>
                    <a:cubicBezTo>
                      <a:pt x="9954" y="8735"/>
                      <a:pt x="9847" y="8568"/>
                      <a:pt x="9752" y="8402"/>
                    </a:cubicBezTo>
                    <a:cubicBezTo>
                      <a:pt x="9740" y="8378"/>
                      <a:pt x="9716" y="8342"/>
                      <a:pt x="9704" y="8318"/>
                    </a:cubicBezTo>
                    <a:cubicBezTo>
                      <a:pt x="9633" y="8187"/>
                      <a:pt x="9549" y="8056"/>
                      <a:pt x="9478" y="7925"/>
                    </a:cubicBezTo>
                    <a:cubicBezTo>
                      <a:pt x="9442" y="7878"/>
                      <a:pt x="9418" y="7830"/>
                      <a:pt x="9394" y="7783"/>
                    </a:cubicBezTo>
                    <a:cubicBezTo>
                      <a:pt x="9323" y="7663"/>
                      <a:pt x="9252" y="7533"/>
                      <a:pt x="9180" y="7413"/>
                    </a:cubicBezTo>
                    <a:cubicBezTo>
                      <a:pt x="9156" y="7366"/>
                      <a:pt x="9133" y="7330"/>
                      <a:pt x="9097" y="7282"/>
                    </a:cubicBezTo>
                    <a:cubicBezTo>
                      <a:pt x="8906" y="6961"/>
                      <a:pt x="8716" y="6640"/>
                      <a:pt x="8525" y="6306"/>
                    </a:cubicBezTo>
                    <a:lnTo>
                      <a:pt x="8442" y="6175"/>
                    </a:lnTo>
                    <a:cubicBezTo>
                      <a:pt x="8382" y="6056"/>
                      <a:pt x="8311" y="5949"/>
                      <a:pt x="8240" y="5830"/>
                    </a:cubicBezTo>
                    <a:cubicBezTo>
                      <a:pt x="8204" y="5770"/>
                      <a:pt x="8168" y="5723"/>
                      <a:pt x="8132" y="5663"/>
                    </a:cubicBezTo>
                    <a:cubicBezTo>
                      <a:pt x="8073" y="5556"/>
                      <a:pt x="8001" y="5449"/>
                      <a:pt x="7942" y="5330"/>
                    </a:cubicBezTo>
                    <a:cubicBezTo>
                      <a:pt x="7906" y="5282"/>
                      <a:pt x="7870" y="5223"/>
                      <a:pt x="7835" y="5175"/>
                    </a:cubicBezTo>
                    <a:cubicBezTo>
                      <a:pt x="7763" y="5056"/>
                      <a:pt x="7692" y="4937"/>
                      <a:pt x="7609" y="4806"/>
                    </a:cubicBezTo>
                    <a:cubicBezTo>
                      <a:pt x="7585" y="4770"/>
                      <a:pt x="7561" y="4735"/>
                      <a:pt x="7549" y="4699"/>
                    </a:cubicBezTo>
                    <a:cubicBezTo>
                      <a:pt x="7442" y="4544"/>
                      <a:pt x="7347" y="4389"/>
                      <a:pt x="7251" y="4235"/>
                    </a:cubicBezTo>
                    <a:cubicBezTo>
                      <a:pt x="7228" y="4199"/>
                      <a:pt x="7204" y="4163"/>
                      <a:pt x="7180" y="4127"/>
                    </a:cubicBezTo>
                    <a:cubicBezTo>
                      <a:pt x="7108" y="4008"/>
                      <a:pt x="7025" y="3889"/>
                      <a:pt x="6954" y="3770"/>
                    </a:cubicBezTo>
                    <a:cubicBezTo>
                      <a:pt x="6918" y="3723"/>
                      <a:pt x="6882" y="3675"/>
                      <a:pt x="6847" y="3615"/>
                    </a:cubicBezTo>
                    <a:lnTo>
                      <a:pt x="6656" y="3318"/>
                    </a:lnTo>
                    <a:cubicBezTo>
                      <a:pt x="6620" y="3258"/>
                      <a:pt x="6573" y="3211"/>
                      <a:pt x="6549" y="3163"/>
                    </a:cubicBezTo>
                    <a:cubicBezTo>
                      <a:pt x="6477" y="3056"/>
                      <a:pt x="6406" y="2949"/>
                      <a:pt x="6335" y="2853"/>
                    </a:cubicBezTo>
                    <a:cubicBezTo>
                      <a:pt x="6299" y="2806"/>
                      <a:pt x="6275" y="2758"/>
                      <a:pt x="6239" y="2711"/>
                    </a:cubicBezTo>
                    <a:cubicBezTo>
                      <a:pt x="6144" y="2568"/>
                      <a:pt x="6037" y="2425"/>
                      <a:pt x="5942" y="2282"/>
                    </a:cubicBezTo>
                    <a:cubicBezTo>
                      <a:pt x="5751" y="2020"/>
                      <a:pt x="5573" y="1770"/>
                      <a:pt x="5406" y="1544"/>
                    </a:cubicBezTo>
                    <a:cubicBezTo>
                      <a:pt x="5299" y="1401"/>
                      <a:pt x="5192" y="1270"/>
                      <a:pt x="5096" y="1151"/>
                    </a:cubicBezTo>
                    <a:cubicBezTo>
                      <a:pt x="4846" y="853"/>
                      <a:pt x="4644" y="651"/>
                      <a:pt x="4477" y="555"/>
                    </a:cubicBezTo>
                    <a:cubicBezTo>
                      <a:pt x="4043" y="178"/>
                      <a:pt x="3655" y="1"/>
                      <a:pt x="326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996" name="Google Shape;1996;p41"/>
              <p:cNvGrpSpPr/>
              <p:nvPr/>
            </p:nvGrpSpPr>
            <p:grpSpPr>
              <a:xfrm>
                <a:off x="6626956" y="856180"/>
                <a:ext cx="679097" cy="880820"/>
                <a:chOff x="6217725" y="1634875"/>
                <a:chExt cx="318825" cy="413550"/>
              </a:xfrm>
            </p:grpSpPr>
            <p:sp>
              <p:nvSpPr>
                <p:cNvPr id="1997" name="Google Shape;1997;p41"/>
                <p:cNvSpPr/>
                <p:nvPr/>
              </p:nvSpPr>
              <p:spPr>
                <a:xfrm>
                  <a:off x="6217725" y="1634875"/>
                  <a:ext cx="318825" cy="413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53" h="16542" extrusionOk="0">
                      <a:moveTo>
                        <a:pt x="3802" y="0"/>
                      </a:moveTo>
                      <a:cubicBezTo>
                        <a:pt x="3538" y="0"/>
                        <a:pt x="3272" y="81"/>
                        <a:pt x="2989" y="238"/>
                      </a:cubicBezTo>
                      <a:cubicBezTo>
                        <a:pt x="2191" y="678"/>
                        <a:pt x="1429" y="1047"/>
                        <a:pt x="679" y="1988"/>
                      </a:cubicBezTo>
                      <a:cubicBezTo>
                        <a:pt x="1" y="2845"/>
                        <a:pt x="4680" y="9394"/>
                        <a:pt x="5275" y="10406"/>
                      </a:cubicBezTo>
                      <a:cubicBezTo>
                        <a:pt x="5489" y="10763"/>
                        <a:pt x="7168" y="13847"/>
                        <a:pt x="7561" y="14085"/>
                      </a:cubicBezTo>
                      <a:cubicBezTo>
                        <a:pt x="9929" y="15551"/>
                        <a:pt x="11692" y="16542"/>
                        <a:pt x="12354" y="16542"/>
                      </a:cubicBezTo>
                      <a:cubicBezTo>
                        <a:pt x="12418" y="16542"/>
                        <a:pt x="12471" y="16532"/>
                        <a:pt x="12514" y="16514"/>
                      </a:cubicBezTo>
                      <a:cubicBezTo>
                        <a:pt x="12752" y="16180"/>
                        <a:pt x="12383" y="12656"/>
                        <a:pt x="11990" y="11442"/>
                      </a:cubicBezTo>
                      <a:cubicBezTo>
                        <a:pt x="11895" y="11156"/>
                        <a:pt x="11657" y="10727"/>
                        <a:pt x="11443" y="10358"/>
                      </a:cubicBezTo>
                      <a:cubicBezTo>
                        <a:pt x="9919" y="7774"/>
                        <a:pt x="8228" y="4715"/>
                        <a:pt x="6478" y="2286"/>
                      </a:cubicBezTo>
                      <a:cubicBezTo>
                        <a:pt x="5348" y="711"/>
                        <a:pt x="4583" y="0"/>
                        <a:pt x="380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8" name="Google Shape;1998;p41"/>
                <p:cNvSpPr/>
                <p:nvPr/>
              </p:nvSpPr>
              <p:spPr>
                <a:xfrm>
                  <a:off x="6508550" y="1955950"/>
                  <a:ext cx="13275" cy="77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1" h="3087" extrusionOk="0">
                      <a:moveTo>
                        <a:pt x="92" y="0"/>
                      </a:moveTo>
                      <a:cubicBezTo>
                        <a:pt x="65" y="0"/>
                        <a:pt x="36" y="18"/>
                        <a:pt x="36" y="51"/>
                      </a:cubicBezTo>
                      <a:cubicBezTo>
                        <a:pt x="0" y="277"/>
                        <a:pt x="24" y="515"/>
                        <a:pt x="36" y="742"/>
                      </a:cubicBezTo>
                      <a:cubicBezTo>
                        <a:pt x="60" y="1004"/>
                        <a:pt x="95" y="1254"/>
                        <a:pt x="119" y="1504"/>
                      </a:cubicBezTo>
                      <a:cubicBezTo>
                        <a:pt x="179" y="2004"/>
                        <a:pt x="238" y="2504"/>
                        <a:pt x="333" y="3004"/>
                      </a:cubicBezTo>
                      <a:cubicBezTo>
                        <a:pt x="345" y="3059"/>
                        <a:pt x="389" y="3086"/>
                        <a:pt x="432" y="3086"/>
                      </a:cubicBezTo>
                      <a:cubicBezTo>
                        <a:pt x="482" y="3086"/>
                        <a:pt x="530" y="3050"/>
                        <a:pt x="524" y="2980"/>
                      </a:cubicBezTo>
                      <a:cubicBezTo>
                        <a:pt x="500" y="2480"/>
                        <a:pt x="453" y="1980"/>
                        <a:pt x="393" y="1480"/>
                      </a:cubicBezTo>
                      <a:cubicBezTo>
                        <a:pt x="369" y="1242"/>
                        <a:pt x="345" y="992"/>
                        <a:pt x="310" y="754"/>
                      </a:cubicBezTo>
                      <a:cubicBezTo>
                        <a:pt x="274" y="515"/>
                        <a:pt x="238" y="254"/>
                        <a:pt x="143" y="39"/>
                      </a:cubicBezTo>
                      <a:cubicBezTo>
                        <a:pt x="138" y="12"/>
                        <a:pt x="115" y="0"/>
                        <a:pt x="92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9" name="Google Shape;1999;p41"/>
                <p:cNvSpPr/>
                <p:nvPr/>
              </p:nvSpPr>
              <p:spPr>
                <a:xfrm>
                  <a:off x="6503175" y="1923625"/>
                  <a:ext cx="8075" cy="2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3" h="859" extrusionOk="0">
                      <a:moveTo>
                        <a:pt x="91" y="0"/>
                      </a:moveTo>
                      <a:cubicBezTo>
                        <a:pt x="66" y="0"/>
                        <a:pt x="43" y="15"/>
                        <a:pt x="36" y="46"/>
                      </a:cubicBezTo>
                      <a:cubicBezTo>
                        <a:pt x="25" y="70"/>
                        <a:pt x="13" y="106"/>
                        <a:pt x="1" y="130"/>
                      </a:cubicBezTo>
                      <a:cubicBezTo>
                        <a:pt x="1" y="165"/>
                        <a:pt x="13" y="213"/>
                        <a:pt x="13" y="249"/>
                      </a:cubicBezTo>
                      <a:cubicBezTo>
                        <a:pt x="25" y="308"/>
                        <a:pt x="36" y="368"/>
                        <a:pt x="48" y="439"/>
                      </a:cubicBezTo>
                      <a:cubicBezTo>
                        <a:pt x="84" y="558"/>
                        <a:pt x="108" y="677"/>
                        <a:pt x="144" y="796"/>
                      </a:cubicBezTo>
                      <a:cubicBezTo>
                        <a:pt x="153" y="836"/>
                        <a:pt x="188" y="859"/>
                        <a:pt x="226" y="859"/>
                      </a:cubicBezTo>
                      <a:cubicBezTo>
                        <a:pt x="234" y="859"/>
                        <a:pt x="243" y="858"/>
                        <a:pt x="251" y="856"/>
                      </a:cubicBezTo>
                      <a:cubicBezTo>
                        <a:pt x="287" y="844"/>
                        <a:pt x="322" y="808"/>
                        <a:pt x="322" y="761"/>
                      </a:cubicBezTo>
                      <a:lnTo>
                        <a:pt x="275" y="392"/>
                      </a:lnTo>
                      <a:cubicBezTo>
                        <a:pt x="263" y="332"/>
                        <a:pt x="251" y="273"/>
                        <a:pt x="239" y="213"/>
                      </a:cubicBezTo>
                      <a:cubicBezTo>
                        <a:pt x="227" y="189"/>
                        <a:pt x="227" y="154"/>
                        <a:pt x="215" y="118"/>
                      </a:cubicBezTo>
                      <a:cubicBezTo>
                        <a:pt x="203" y="82"/>
                        <a:pt x="179" y="58"/>
                        <a:pt x="156" y="34"/>
                      </a:cubicBezTo>
                      <a:cubicBezTo>
                        <a:pt x="139" y="12"/>
                        <a:pt x="114" y="0"/>
                        <a:pt x="91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00" name="Google Shape;2000;p41"/>
                <p:cNvSpPr/>
                <p:nvPr/>
              </p:nvSpPr>
              <p:spPr>
                <a:xfrm>
                  <a:off x="6238875" y="1647575"/>
                  <a:ext cx="119675" cy="89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7" h="3588" extrusionOk="0">
                      <a:moveTo>
                        <a:pt x="4017" y="0"/>
                      </a:moveTo>
                      <a:cubicBezTo>
                        <a:pt x="3990" y="0"/>
                        <a:pt x="3965" y="5"/>
                        <a:pt x="3941" y="16"/>
                      </a:cubicBezTo>
                      <a:cubicBezTo>
                        <a:pt x="3548" y="182"/>
                        <a:pt x="3203" y="349"/>
                        <a:pt x="2441" y="801"/>
                      </a:cubicBezTo>
                      <a:cubicBezTo>
                        <a:pt x="2012" y="1063"/>
                        <a:pt x="191" y="2123"/>
                        <a:pt x="48" y="2599"/>
                      </a:cubicBezTo>
                      <a:cubicBezTo>
                        <a:pt x="0" y="2718"/>
                        <a:pt x="155" y="3087"/>
                        <a:pt x="417" y="3587"/>
                      </a:cubicBezTo>
                      <a:cubicBezTo>
                        <a:pt x="1226" y="2623"/>
                        <a:pt x="2560" y="1540"/>
                        <a:pt x="4786" y="635"/>
                      </a:cubicBezTo>
                      <a:cubicBezTo>
                        <a:pt x="4474" y="249"/>
                        <a:pt x="4206" y="0"/>
                        <a:pt x="401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01" name="Google Shape;2001;p41"/>
                <p:cNvSpPr/>
                <p:nvPr/>
              </p:nvSpPr>
              <p:spPr>
                <a:xfrm>
                  <a:off x="6382625" y="1868225"/>
                  <a:ext cx="123550" cy="115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42" h="4608" extrusionOk="0">
                      <a:moveTo>
                        <a:pt x="4239" y="0"/>
                      </a:moveTo>
                      <a:cubicBezTo>
                        <a:pt x="1799" y="1084"/>
                        <a:pt x="596" y="2393"/>
                        <a:pt x="1" y="3370"/>
                      </a:cubicBezTo>
                      <a:cubicBezTo>
                        <a:pt x="310" y="3894"/>
                        <a:pt x="608" y="4370"/>
                        <a:pt x="810" y="4608"/>
                      </a:cubicBezTo>
                      <a:cubicBezTo>
                        <a:pt x="1465" y="3596"/>
                        <a:pt x="2703" y="2250"/>
                        <a:pt x="4942" y="1203"/>
                      </a:cubicBezTo>
                      <a:cubicBezTo>
                        <a:pt x="4918" y="1143"/>
                        <a:pt x="4882" y="1084"/>
                        <a:pt x="4847" y="1024"/>
                      </a:cubicBezTo>
                      <a:cubicBezTo>
                        <a:pt x="4644" y="691"/>
                        <a:pt x="4442" y="345"/>
                        <a:pt x="423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02" name="Google Shape;2002;p41"/>
                <p:cNvSpPr/>
                <p:nvPr/>
              </p:nvSpPr>
              <p:spPr>
                <a:xfrm>
                  <a:off x="6256125" y="1673550"/>
                  <a:ext cx="226550" cy="266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62" h="10669" extrusionOk="0">
                      <a:moveTo>
                        <a:pt x="4406" y="0"/>
                      </a:moveTo>
                      <a:cubicBezTo>
                        <a:pt x="2084" y="917"/>
                        <a:pt x="751" y="2060"/>
                        <a:pt x="1" y="3025"/>
                      </a:cubicBezTo>
                      <a:cubicBezTo>
                        <a:pt x="1108" y="4953"/>
                        <a:pt x="3311" y="8121"/>
                        <a:pt x="3739" y="8859"/>
                      </a:cubicBezTo>
                      <a:cubicBezTo>
                        <a:pt x="3846" y="9025"/>
                        <a:pt x="4287" y="9847"/>
                        <a:pt x="4775" y="10668"/>
                      </a:cubicBezTo>
                      <a:cubicBezTo>
                        <a:pt x="5442" y="9656"/>
                        <a:pt x="6704" y="8406"/>
                        <a:pt x="9061" y="7359"/>
                      </a:cubicBezTo>
                      <a:cubicBezTo>
                        <a:pt x="7763" y="5132"/>
                        <a:pt x="6370" y="2727"/>
                        <a:pt x="4954" y="739"/>
                      </a:cubicBezTo>
                      <a:cubicBezTo>
                        <a:pt x="4763" y="477"/>
                        <a:pt x="4584" y="227"/>
                        <a:pt x="4406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03" name="Google Shape;2003;p41"/>
                <p:cNvSpPr/>
                <p:nvPr/>
              </p:nvSpPr>
              <p:spPr>
                <a:xfrm>
                  <a:off x="6375475" y="1857500"/>
                  <a:ext cx="113150" cy="9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26" h="3799" extrusionOk="0">
                      <a:moveTo>
                        <a:pt x="4287" y="1"/>
                      </a:moveTo>
                      <a:cubicBezTo>
                        <a:pt x="1930" y="1048"/>
                        <a:pt x="668" y="2298"/>
                        <a:pt x="1" y="3310"/>
                      </a:cubicBezTo>
                      <a:cubicBezTo>
                        <a:pt x="96" y="3477"/>
                        <a:pt x="191" y="3644"/>
                        <a:pt x="287" y="3799"/>
                      </a:cubicBezTo>
                      <a:cubicBezTo>
                        <a:pt x="882" y="2810"/>
                        <a:pt x="2085" y="1501"/>
                        <a:pt x="4525" y="429"/>
                      </a:cubicBezTo>
                      <a:cubicBezTo>
                        <a:pt x="4442" y="286"/>
                        <a:pt x="4359" y="143"/>
                        <a:pt x="4287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04" name="Google Shape;2004;p41"/>
                <p:cNvSpPr/>
                <p:nvPr/>
              </p:nvSpPr>
              <p:spPr>
                <a:xfrm>
                  <a:off x="6249575" y="1663425"/>
                  <a:ext cx="116700" cy="85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68" h="3430" extrusionOk="0">
                      <a:moveTo>
                        <a:pt x="4358" y="1"/>
                      </a:moveTo>
                      <a:cubicBezTo>
                        <a:pt x="2132" y="906"/>
                        <a:pt x="798" y="1989"/>
                        <a:pt x="1" y="2953"/>
                      </a:cubicBezTo>
                      <a:cubicBezTo>
                        <a:pt x="72" y="3096"/>
                        <a:pt x="167" y="3263"/>
                        <a:pt x="263" y="3430"/>
                      </a:cubicBezTo>
                      <a:cubicBezTo>
                        <a:pt x="1013" y="2465"/>
                        <a:pt x="2346" y="1322"/>
                        <a:pt x="4668" y="405"/>
                      </a:cubicBezTo>
                      <a:cubicBezTo>
                        <a:pt x="4561" y="263"/>
                        <a:pt x="4465" y="132"/>
                        <a:pt x="435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05" name="Google Shape;2005;p41"/>
                <p:cNvSpPr/>
                <p:nvPr/>
              </p:nvSpPr>
              <p:spPr>
                <a:xfrm>
                  <a:off x="6319525" y="1750025"/>
                  <a:ext cx="91700" cy="10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68" h="4289" extrusionOk="0">
                      <a:moveTo>
                        <a:pt x="1046" y="1"/>
                      </a:moveTo>
                      <a:cubicBezTo>
                        <a:pt x="895" y="1"/>
                        <a:pt x="754" y="35"/>
                        <a:pt x="632" y="109"/>
                      </a:cubicBezTo>
                      <a:cubicBezTo>
                        <a:pt x="1" y="478"/>
                        <a:pt x="24" y="1692"/>
                        <a:pt x="691" y="2823"/>
                      </a:cubicBezTo>
                      <a:cubicBezTo>
                        <a:pt x="1226" y="3720"/>
                        <a:pt x="2005" y="4289"/>
                        <a:pt x="2618" y="4289"/>
                      </a:cubicBezTo>
                      <a:cubicBezTo>
                        <a:pt x="2770" y="4289"/>
                        <a:pt x="2912" y="4254"/>
                        <a:pt x="3037" y="4180"/>
                      </a:cubicBezTo>
                      <a:cubicBezTo>
                        <a:pt x="3668" y="3811"/>
                        <a:pt x="3644" y="2597"/>
                        <a:pt x="2977" y="1466"/>
                      </a:cubicBezTo>
                      <a:cubicBezTo>
                        <a:pt x="2443" y="569"/>
                        <a:pt x="1656" y="1"/>
                        <a:pt x="1046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06" name="Google Shape;2006;p41"/>
                <p:cNvSpPr/>
                <p:nvPr/>
              </p:nvSpPr>
              <p:spPr>
                <a:xfrm>
                  <a:off x="6372575" y="1749425"/>
                  <a:ext cx="52350" cy="109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4" h="4384" extrusionOk="0">
                      <a:moveTo>
                        <a:pt x="46" y="0"/>
                      </a:moveTo>
                      <a:cubicBezTo>
                        <a:pt x="8" y="0"/>
                        <a:pt x="0" y="52"/>
                        <a:pt x="22" y="85"/>
                      </a:cubicBezTo>
                      <a:cubicBezTo>
                        <a:pt x="153" y="216"/>
                        <a:pt x="319" y="311"/>
                        <a:pt x="462" y="442"/>
                      </a:cubicBezTo>
                      <a:cubicBezTo>
                        <a:pt x="605" y="573"/>
                        <a:pt x="736" y="728"/>
                        <a:pt x="855" y="895"/>
                      </a:cubicBezTo>
                      <a:cubicBezTo>
                        <a:pt x="1093" y="1216"/>
                        <a:pt x="1284" y="1573"/>
                        <a:pt x="1450" y="1954"/>
                      </a:cubicBezTo>
                      <a:cubicBezTo>
                        <a:pt x="1605" y="2299"/>
                        <a:pt x="1736" y="2669"/>
                        <a:pt x="1796" y="3050"/>
                      </a:cubicBezTo>
                      <a:cubicBezTo>
                        <a:pt x="1820" y="3240"/>
                        <a:pt x="1820" y="3431"/>
                        <a:pt x="1796" y="3621"/>
                      </a:cubicBezTo>
                      <a:cubicBezTo>
                        <a:pt x="1772" y="3812"/>
                        <a:pt x="1712" y="4193"/>
                        <a:pt x="1486" y="4240"/>
                      </a:cubicBezTo>
                      <a:cubicBezTo>
                        <a:pt x="1406" y="4252"/>
                        <a:pt x="1403" y="4384"/>
                        <a:pt x="1487" y="4384"/>
                      </a:cubicBezTo>
                      <a:cubicBezTo>
                        <a:pt x="1491" y="4384"/>
                        <a:pt x="1494" y="4384"/>
                        <a:pt x="1498" y="4383"/>
                      </a:cubicBezTo>
                      <a:cubicBezTo>
                        <a:pt x="1927" y="4359"/>
                        <a:pt x="2046" y="3788"/>
                        <a:pt x="2070" y="3454"/>
                      </a:cubicBezTo>
                      <a:cubicBezTo>
                        <a:pt x="2093" y="2990"/>
                        <a:pt x="1962" y="2526"/>
                        <a:pt x="1796" y="2085"/>
                      </a:cubicBezTo>
                      <a:cubicBezTo>
                        <a:pt x="1617" y="1645"/>
                        <a:pt x="1403" y="1204"/>
                        <a:pt x="1117" y="823"/>
                      </a:cubicBezTo>
                      <a:cubicBezTo>
                        <a:pt x="867" y="502"/>
                        <a:pt x="486" y="73"/>
                        <a:pt x="57" y="2"/>
                      </a:cubicBezTo>
                      <a:cubicBezTo>
                        <a:pt x="53" y="1"/>
                        <a:pt x="49" y="0"/>
                        <a:pt x="4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07" name="Google Shape;2007;p41"/>
                <p:cNvSpPr/>
                <p:nvPr/>
              </p:nvSpPr>
              <p:spPr>
                <a:xfrm>
                  <a:off x="6349950" y="1739875"/>
                  <a:ext cx="13650" cy="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6" h="229" extrusionOk="0">
                      <a:moveTo>
                        <a:pt x="50" y="1"/>
                      </a:moveTo>
                      <a:cubicBezTo>
                        <a:pt x="27" y="1"/>
                        <a:pt x="1" y="41"/>
                        <a:pt x="22" y="62"/>
                      </a:cubicBezTo>
                      <a:cubicBezTo>
                        <a:pt x="34" y="74"/>
                        <a:pt x="58" y="98"/>
                        <a:pt x="69" y="110"/>
                      </a:cubicBezTo>
                      <a:cubicBezTo>
                        <a:pt x="81" y="122"/>
                        <a:pt x="105" y="122"/>
                        <a:pt x="129" y="134"/>
                      </a:cubicBezTo>
                      <a:cubicBezTo>
                        <a:pt x="165" y="145"/>
                        <a:pt x="200" y="169"/>
                        <a:pt x="236" y="181"/>
                      </a:cubicBezTo>
                      <a:cubicBezTo>
                        <a:pt x="308" y="205"/>
                        <a:pt x="391" y="217"/>
                        <a:pt x="462" y="229"/>
                      </a:cubicBezTo>
                      <a:cubicBezTo>
                        <a:pt x="498" y="229"/>
                        <a:pt x="534" y="217"/>
                        <a:pt x="534" y="181"/>
                      </a:cubicBezTo>
                      <a:cubicBezTo>
                        <a:pt x="546" y="145"/>
                        <a:pt x="522" y="110"/>
                        <a:pt x="486" y="110"/>
                      </a:cubicBezTo>
                      <a:cubicBezTo>
                        <a:pt x="450" y="98"/>
                        <a:pt x="415" y="98"/>
                        <a:pt x="379" y="86"/>
                      </a:cubicBezTo>
                      <a:cubicBezTo>
                        <a:pt x="367" y="86"/>
                        <a:pt x="343" y="86"/>
                        <a:pt x="320" y="74"/>
                      </a:cubicBezTo>
                      <a:lnTo>
                        <a:pt x="296" y="74"/>
                      </a:lnTo>
                      <a:cubicBezTo>
                        <a:pt x="296" y="74"/>
                        <a:pt x="296" y="62"/>
                        <a:pt x="284" y="62"/>
                      </a:cubicBezTo>
                      <a:lnTo>
                        <a:pt x="272" y="62"/>
                      </a:lnTo>
                      <a:lnTo>
                        <a:pt x="260" y="50"/>
                      </a:lnTo>
                      <a:lnTo>
                        <a:pt x="224" y="50"/>
                      </a:lnTo>
                      <a:lnTo>
                        <a:pt x="177" y="26"/>
                      </a:lnTo>
                      <a:cubicBezTo>
                        <a:pt x="165" y="26"/>
                        <a:pt x="141" y="14"/>
                        <a:pt x="129" y="14"/>
                      </a:cubicBezTo>
                      <a:cubicBezTo>
                        <a:pt x="105" y="3"/>
                        <a:pt x="81" y="3"/>
                        <a:pt x="58" y="3"/>
                      </a:cubicBezTo>
                      <a:cubicBezTo>
                        <a:pt x="55" y="1"/>
                        <a:pt x="52" y="1"/>
                        <a:pt x="5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08" name="Google Shape;2008;p41"/>
                <p:cNvSpPr/>
                <p:nvPr/>
              </p:nvSpPr>
              <p:spPr>
                <a:xfrm>
                  <a:off x="6304050" y="1738400"/>
                  <a:ext cx="95200" cy="134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08" h="5383" extrusionOk="0">
                      <a:moveTo>
                        <a:pt x="1252" y="1"/>
                      </a:moveTo>
                      <a:cubicBezTo>
                        <a:pt x="1248" y="1"/>
                        <a:pt x="1243" y="1"/>
                        <a:pt x="1239" y="2"/>
                      </a:cubicBezTo>
                      <a:cubicBezTo>
                        <a:pt x="120" y="288"/>
                        <a:pt x="0" y="1562"/>
                        <a:pt x="239" y="2502"/>
                      </a:cubicBezTo>
                      <a:cubicBezTo>
                        <a:pt x="501" y="3562"/>
                        <a:pt x="1072" y="4657"/>
                        <a:pt x="2084" y="5146"/>
                      </a:cubicBezTo>
                      <a:cubicBezTo>
                        <a:pt x="2397" y="5298"/>
                        <a:pt x="2739" y="5382"/>
                        <a:pt x="3083" y="5382"/>
                      </a:cubicBezTo>
                      <a:cubicBezTo>
                        <a:pt x="3275" y="5382"/>
                        <a:pt x="3468" y="5356"/>
                        <a:pt x="3656" y="5300"/>
                      </a:cubicBezTo>
                      <a:cubicBezTo>
                        <a:pt x="3808" y="5257"/>
                        <a:pt x="3742" y="5044"/>
                        <a:pt x="3602" y="5044"/>
                      </a:cubicBezTo>
                      <a:cubicBezTo>
                        <a:pt x="3589" y="5044"/>
                        <a:pt x="3575" y="5046"/>
                        <a:pt x="3560" y="5050"/>
                      </a:cubicBezTo>
                      <a:cubicBezTo>
                        <a:pt x="3394" y="5094"/>
                        <a:pt x="3231" y="5114"/>
                        <a:pt x="3073" y="5114"/>
                      </a:cubicBezTo>
                      <a:cubicBezTo>
                        <a:pt x="2054" y="5114"/>
                        <a:pt x="1222" y="4278"/>
                        <a:pt x="810" y="3372"/>
                      </a:cubicBezTo>
                      <a:cubicBezTo>
                        <a:pt x="560" y="2824"/>
                        <a:pt x="346" y="2193"/>
                        <a:pt x="381" y="1574"/>
                      </a:cubicBezTo>
                      <a:cubicBezTo>
                        <a:pt x="405" y="978"/>
                        <a:pt x="715" y="335"/>
                        <a:pt x="1274" y="109"/>
                      </a:cubicBezTo>
                      <a:cubicBezTo>
                        <a:pt x="1341" y="76"/>
                        <a:pt x="1314" y="1"/>
                        <a:pt x="1252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09" name="Google Shape;2009;p41"/>
                <p:cNvSpPr/>
                <p:nvPr/>
              </p:nvSpPr>
              <p:spPr>
                <a:xfrm>
                  <a:off x="6402275" y="1861750"/>
                  <a:ext cx="6875" cy="4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" h="176" extrusionOk="0">
                      <a:moveTo>
                        <a:pt x="203" y="0"/>
                      </a:moveTo>
                      <a:cubicBezTo>
                        <a:pt x="194" y="0"/>
                        <a:pt x="185" y="3"/>
                        <a:pt x="179" y="9"/>
                      </a:cubicBezTo>
                      <a:cubicBezTo>
                        <a:pt x="155" y="9"/>
                        <a:pt x="132" y="21"/>
                        <a:pt x="108" y="33"/>
                      </a:cubicBezTo>
                      <a:cubicBezTo>
                        <a:pt x="96" y="45"/>
                        <a:pt x="84" y="45"/>
                        <a:pt x="72" y="45"/>
                      </a:cubicBezTo>
                      <a:cubicBezTo>
                        <a:pt x="60" y="57"/>
                        <a:pt x="48" y="57"/>
                        <a:pt x="36" y="69"/>
                      </a:cubicBezTo>
                      <a:cubicBezTo>
                        <a:pt x="36" y="69"/>
                        <a:pt x="24" y="69"/>
                        <a:pt x="24" y="81"/>
                      </a:cubicBezTo>
                      <a:cubicBezTo>
                        <a:pt x="12" y="81"/>
                        <a:pt x="12" y="92"/>
                        <a:pt x="1" y="104"/>
                      </a:cubicBezTo>
                      <a:cubicBezTo>
                        <a:pt x="1" y="116"/>
                        <a:pt x="1" y="128"/>
                        <a:pt x="12" y="140"/>
                      </a:cubicBezTo>
                      <a:cubicBezTo>
                        <a:pt x="12" y="152"/>
                        <a:pt x="12" y="152"/>
                        <a:pt x="24" y="164"/>
                      </a:cubicBezTo>
                      <a:cubicBezTo>
                        <a:pt x="36" y="164"/>
                        <a:pt x="48" y="176"/>
                        <a:pt x="60" y="176"/>
                      </a:cubicBezTo>
                      <a:lnTo>
                        <a:pt x="84" y="176"/>
                      </a:lnTo>
                      <a:cubicBezTo>
                        <a:pt x="96" y="176"/>
                        <a:pt x="108" y="164"/>
                        <a:pt x="108" y="164"/>
                      </a:cubicBezTo>
                      <a:cubicBezTo>
                        <a:pt x="120" y="164"/>
                        <a:pt x="132" y="152"/>
                        <a:pt x="155" y="152"/>
                      </a:cubicBezTo>
                      <a:cubicBezTo>
                        <a:pt x="179" y="140"/>
                        <a:pt x="203" y="128"/>
                        <a:pt x="227" y="128"/>
                      </a:cubicBezTo>
                      <a:cubicBezTo>
                        <a:pt x="262" y="116"/>
                        <a:pt x="274" y="69"/>
                        <a:pt x="262" y="45"/>
                      </a:cubicBezTo>
                      <a:cubicBezTo>
                        <a:pt x="251" y="21"/>
                        <a:pt x="251" y="9"/>
                        <a:pt x="227" y="9"/>
                      </a:cubicBezTo>
                      <a:cubicBezTo>
                        <a:pt x="221" y="3"/>
                        <a:pt x="212" y="0"/>
                        <a:pt x="203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010" name="Google Shape;2010;p41"/>
            <p:cNvGrpSpPr/>
            <p:nvPr/>
          </p:nvGrpSpPr>
          <p:grpSpPr>
            <a:xfrm rot="1081256" flipH="1">
              <a:off x="1599752" y="563339"/>
              <a:ext cx="766761" cy="994913"/>
              <a:chOff x="6626956" y="856180"/>
              <a:chExt cx="679097" cy="881090"/>
            </a:xfrm>
          </p:grpSpPr>
          <p:sp>
            <p:nvSpPr>
              <p:cNvPr id="2011" name="Google Shape;2011;p41"/>
              <p:cNvSpPr/>
              <p:nvPr/>
            </p:nvSpPr>
            <p:spPr>
              <a:xfrm>
                <a:off x="6651259" y="856237"/>
                <a:ext cx="641663" cy="881033"/>
              </a:xfrm>
              <a:custGeom>
                <a:avLst/>
                <a:gdLst/>
                <a:ahLst/>
                <a:cxnLst/>
                <a:rect l="l" t="t" r="r" b="b"/>
                <a:pathLst>
                  <a:path w="12050" h="16546" extrusionOk="0">
                    <a:moveTo>
                      <a:pt x="3264" y="1"/>
                    </a:moveTo>
                    <a:cubicBezTo>
                      <a:pt x="3000" y="1"/>
                      <a:pt x="2735" y="81"/>
                      <a:pt x="2453" y="234"/>
                    </a:cubicBezTo>
                    <a:cubicBezTo>
                      <a:pt x="1655" y="686"/>
                      <a:pt x="893" y="1056"/>
                      <a:pt x="143" y="1984"/>
                    </a:cubicBezTo>
                    <a:cubicBezTo>
                      <a:pt x="0" y="2175"/>
                      <a:pt x="96" y="2615"/>
                      <a:pt x="346" y="3211"/>
                    </a:cubicBezTo>
                    <a:cubicBezTo>
                      <a:pt x="370" y="3377"/>
                      <a:pt x="501" y="3699"/>
                      <a:pt x="727" y="4104"/>
                    </a:cubicBezTo>
                    <a:cubicBezTo>
                      <a:pt x="798" y="4246"/>
                      <a:pt x="893" y="4401"/>
                      <a:pt x="989" y="4568"/>
                    </a:cubicBezTo>
                    <a:cubicBezTo>
                      <a:pt x="1334" y="5175"/>
                      <a:pt x="1798" y="5901"/>
                      <a:pt x="2275" y="6640"/>
                    </a:cubicBezTo>
                    <a:cubicBezTo>
                      <a:pt x="3346" y="8342"/>
                      <a:pt x="4453" y="9949"/>
                      <a:pt x="4727" y="10402"/>
                    </a:cubicBezTo>
                    <a:cubicBezTo>
                      <a:pt x="4751" y="10414"/>
                      <a:pt x="4751" y="10426"/>
                      <a:pt x="4763" y="10450"/>
                    </a:cubicBezTo>
                    <a:cubicBezTo>
                      <a:pt x="4763" y="10450"/>
                      <a:pt x="4763" y="10450"/>
                      <a:pt x="4775" y="10461"/>
                    </a:cubicBezTo>
                    <a:cubicBezTo>
                      <a:pt x="4775" y="10473"/>
                      <a:pt x="4787" y="10485"/>
                      <a:pt x="4799" y="10497"/>
                    </a:cubicBezTo>
                    <a:cubicBezTo>
                      <a:pt x="4799" y="10509"/>
                      <a:pt x="4799" y="10509"/>
                      <a:pt x="4811" y="10521"/>
                    </a:cubicBezTo>
                    <a:cubicBezTo>
                      <a:pt x="4811" y="10533"/>
                      <a:pt x="4822" y="10557"/>
                      <a:pt x="4834" y="10569"/>
                    </a:cubicBezTo>
                    <a:cubicBezTo>
                      <a:pt x="5013" y="10890"/>
                      <a:pt x="5382" y="11557"/>
                      <a:pt x="5775" y="12212"/>
                    </a:cubicBezTo>
                    <a:cubicBezTo>
                      <a:pt x="5775" y="12224"/>
                      <a:pt x="5775" y="12224"/>
                      <a:pt x="5775" y="12224"/>
                    </a:cubicBezTo>
                    <a:cubicBezTo>
                      <a:pt x="5977" y="12581"/>
                      <a:pt x="6204" y="12950"/>
                      <a:pt x="6394" y="13259"/>
                    </a:cubicBezTo>
                    <a:cubicBezTo>
                      <a:pt x="6394" y="13259"/>
                      <a:pt x="6406" y="13271"/>
                      <a:pt x="6406" y="13271"/>
                    </a:cubicBezTo>
                    <a:cubicBezTo>
                      <a:pt x="6442" y="13331"/>
                      <a:pt x="6477" y="13378"/>
                      <a:pt x="6501" y="13426"/>
                    </a:cubicBezTo>
                    <a:lnTo>
                      <a:pt x="6513" y="13426"/>
                    </a:lnTo>
                    <a:cubicBezTo>
                      <a:pt x="6573" y="13533"/>
                      <a:pt x="6644" y="13629"/>
                      <a:pt x="6704" y="13712"/>
                    </a:cubicBezTo>
                    <a:lnTo>
                      <a:pt x="6704" y="13724"/>
                    </a:lnTo>
                    <a:cubicBezTo>
                      <a:pt x="6739" y="13759"/>
                      <a:pt x="6763" y="13795"/>
                      <a:pt x="6787" y="13831"/>
                    </a:cubicBezTo>
                    <a:cubicBezTo>
                      <a:pt x="6787" y="13831"/>
                      <a:pt x="6787" y="13843"/>
                      <a:pt x="6799" y="13843"/>
                    </a:cubicBezTo>
                    <a:cubicBezTo>
                      <a:pt x="6823" y="13879"/>
                      <a:pt x="6847" y="13914"/>
                      <a:pt x="6870" y="13938"/>
                    </a:cubicBezTo>
                    <a:cubicBezTo>
                      <a:pt x="6882" y="13950"/>
                      <a:pt x="6894" y="13962"/>
                      <a:pt x="6894" y="13974"/>
                    </a:cubicBezTo>
                    <a:cubicBezTo>
                      <a:pt x="6906" y="13986"/>
                      <a:pt x="6918" y="13986"/>
                      <a:pt x="6918" y="13998"/>
                    </a:cubicBezTo>
                    <a:cubicBezTo>
                      <a:pt x="6930" y="14010"/>
                      <a:pt x="6930" y="14010"/>
                      <a:pt x="6942" y="14021"/>
                    </a:cubicBezTo>
                    <a:lnTo>
                      <a:pt x="6966" y="14045"/>
                    </a:lnTo>
                    <a:cubicBezTo>
                      <a:pt x="6978" y="14045"/>
                      <a:pt x="6978" y="14057"/>
                      <a:pt x="6978" y="14057"/>
                    </a:cubicBezTo>
                    <a:cubicBezTo>
                      <a:pt x="7001" y="14069"/>
                      <a:pt x="7013" y="14081"/>
                      <a:pt x="7013" y="14093"/>
                    </a:cubicBezTo>
                    <a:cubicBezTo>
                      <a:pt x="8097" y="14760"/>
                      <a:pt x="9049" y="15319"/>
                      <a:pt x="9835" y="15748"/>
                    </a:cubicBezTo>
                    <a:cubicBezTo>
                      <a:pt x="9906" y="15795"/>
                      <a:pt x="9990" y="15831"/>
                      <a:pt x="10073" y="15867"/>
                    </a:cubicBezTo>
                    <a:cubicBezTo>
                      <a:pt x="10371" y="16034"/>
                      <a:pt x="10633" y="16165"/>
                      <a:pt x="10871" y="16272"/>
                    </a:cubicBezTo>
                    <a:cubicBezTo>
                      <a:pt x="11289" y="16448"/>
                      <a:pt x="11613" y="16545"/>
                      <a:pt x="11820" y="16545"/>
                    </a:cubicBezTo>
                    <a:cubicBezTo>
                      <a:pt x="11878" y="16545"/>
                      <a:pt x="11927" y="16537"/>
                      <a:pt x="11966" y="16522"/>
                    </a:cubicBezTo>
                    <a:cubicBezTo>
                      <a:pt x="12014" y="16450"/>
                      <a:pt x="12038" y="16284"/>
                      <a:pt x="12050" y="16022"/>
                    </a:cubicBezTo>
                    <a:cubicBezTo>
                      <a:pt x="12050" y="15986"/>
                      <a:pt x="12050" y="15938"/>
                      <a:pt x="12050" y="15891"/>
                    </a:cubicBezTo>
                    <a:cubicBezTo>
                      <a:pt x="12050" y="15855"/>
                      <a:pt x="12050" y="15807"/>
                      <a:pt x="12050" y="15748"/>
                    </a:cubicBezTo>
                    <a:cubicBezTo>
                      <a:pt x="12050" y="15700"/>
                      <a:pt x="12038" y="15653"/>
                      <a:pt x="12038" y="15605"/>
                    </a:cubicBezTo>
                    <a:cubicBezTo>
                      <a:pt x="12038" y="15498"/>
                      <a:pt x="12038" y="15379"/>
                      <a:pt x="12026" y="15260"/>
                    </a:cubicBezTo>
                    <a:cubicBezTo>
                      <a:pt x="12026" y="15212"/>
                      <a:pt x="12014" y="15141"/>
                      <a:pt x="12014" y="15081"/>
                    </a:cubicBezTo>
                    <a:cubicBezTo>
                      <a:pt x="12002" y="14962"/>
                      <a:pt x="11990" y="14831"/>
                      <a:pt x="11978" y="14712"/>
                    </a:cubicBezTo>
                    <a:cubicBezTo>
                      <a:pt x="11966" y="14510"/>
                      <a:pt x="11942" y="14307"/>
                      <a:pt x="11919" y="14105"/>
                    </a:cubicBezTo>
                    <a:cubicBezTo>
                      <a:pt x="11919" y="14033"/>
                      <a:pt x="11907" y="13962"/>
                      <a:pt x="11895" y="13879"/>
                    </a:cubicBezTo>
                    <a:cubicBezTo>
                      <a:pt x="11883" y="13748"/>
                      <a:pt x="11871" y="13629"/>
                      <a:pt x="11847" y="13498"/>
                    </a:cubicBezTo>
                    <a:cubicBezTo>
                      <a:pt x="11835" y="13426"/>
                      <a:pt x="11835" y="13355"/>
                      <a:pt x="11823" y="13295"/>
                    </a:cubicBezTo>
                    <a:cubicBezTo>
                      <a:pt x="11800" y="13164"/>
                      <a:pt x="11788" y="13045"/>
                      <a:pt x="11764" y="12926"/>
                    </a:cubicBezTo>
                    <a:cubicBezTo>
                      <a:pt x="11728" y="12700"/>
                      <a:pt x="11692" y="12497"/>
                      <a:pt x="11657" y="12307"/>
                    </a:cubicBezTo>
                    <a:cubicBezTo>
                      <a:pt x="11597" y="12033"/>
                      <a:pt x="11550" y="11795"/>
                      <a:pt x="11490" y="11593"/>
                    </a:cubicBezTo>
                    <a:cubicBezTo>
                      <a:pt x="11478" y="11569"/>
                      <a:pt x="11478" y="11557"/>
                      <a:pt x="11466" y="11533"/>
                    </a:cubicBezTo>
                    <a:cubicBezTo>
                      <a:pt x="11466" y="11497"/>
                      <a:pt x="11454" y="11473"/>
                      <a:pt x="11442" y="11450"/>
                    </a:cubicBezTo>
                    <a:cubicBezTo>
                      <a:pt x="11430" y="11414"/>
                      <a:pt x="11419" y="11378"/>
                      <a:pt x="11407" y="11343"/>
                    </a:cubicBezTo>
                    <a:cubicBezTo>
                      <a:pt x="11407" y="11331"/>
                      <a:pt x="11395" y="11319"/>
                      <a:pt x="11395" y="11295"/>
                    </a:cubicBezTo>
                    <a:cubicBezTo>
                      <a:pt x="11383" y="11271"/>
                      <a:pt x="11371" y="11247"/>
                      <a:pt x="11359" y="11223"/>
                    </a:cubicBezTo>
                    <a:cubicBezTo>
                      <a:pt x="11347" y="11212"/>
                      <a:pt x="11347" y="11188"/>
                      <a:pt x="11335" y="11176"/>
                    </a:cubicBezTo>
                    <a:cubicBezTo>
                      <a:pt x="11323" y="11152"/>
                      <a:pt x="11311" y="11128"/>
                      <a:pt x="11299" y="11104"/>
                    </a:cubicBezTo>
                    <a:cubicBezTo>
                      <a:pt x="11299" y="11081"/>
                      <a:pt x="11288" y="11069"/>
                      <a:pt x="11276" y="11045"/>
                    </a:cubicBezTo>
                    <a:cubicBezTo>
                      <a:pt x="11264" y="11021"/>
                      <a:pt x="11252" y="10997"/>
                      <a:pt x="11240" y="10973"/>
                    </a:cubicBezTo>
                    <a:cubicBezTo>
                      <a:pt x="11228" y="10950"/>
                      <a:pt x="11216" y="10938"/>
                      <a:pt x="11204" y="10914"/>
                    </a:cubicBezTo>
                    <a:cubicBezTo>
                      <a:pt x="11192" y="10890"/>
                      <a:pt x="11180" y="10878"/>
                      <a:pt x="11180" y="10854"/>
                    </a:cubicBezTo>
                    <a:cubicBezTo>
                      <a:pt x="11121" y="10747"/>
                      <a:pt x="11061" y="10640"/>
                      <a:pt x="11002" y="10533"/>
                    </a:cubicBezTo>
                    <a:cubicBezTo>
                      <a:pt x="10966" y="10473"/>
                      <a:pt x="10930" y="10414"/>
                      <a:pt x="10895" y="10366"/>
                    </a:cubicBezTo>
                    <a:cubicBezTo>
                      <a:pt x="10883" y="10342"/>
                      <a:pt x="10871" y="10319"/>
                      <a:pt x="10859" y="10307"/>
                    </a:cubicBezTo>
                    <a:cubicBezTo>
                      <a:pt x="10776" y="10152"/>
                      <a:pt x="10692" y="10009"/>
                      <a:pt x="10597" y="9854"/>
                    </a:cubicBezTo>
                    <a:cubicBezTo>
                      <a:pt x="10585" y="9830"/>
                      <a:pt x="10573" y="9819"/>
                      <a:pt x="10561" y="9795"/>
                    </a:cubicBezTo>
                    <a:cubicBezTo>
                      <a:pt x="10478" y="9640"/>
                      <a:pt x="10383" y="9485"/>
                      <a:pt x="10287" y="9330"/>
                    </a:cubicBezTo>
                    <a:lnTo>
                      <a:pt x="10276" y="9295"/>
                    </a:lnTo>
                    <a:cubicBezTo>
                      <a:pt x="10204" y="9176"/>
                      <a:pt x="10121" y="9045"/>
                      <a:pt x="10049" y="8914"/>
                    </a:cubicBezTo>
                    <a:cubicBezTo>
                      <a:pt x="9954" y="8735"/>
                      <a:pt x="9847" y="8568"/>
                      <a:pt x="9752" y="8402"/>
                    </a:cubicBezTo>
                    <a:cubicBezTo>
                      <a:pt x="9740" y="8378"/>
                      <a:pt x="9716" y="8342"/>
                      <a:pt x="9704" y="8318"/>
                    </a:cubicBezTo>
                    <a:cubicBezTo>
                      <a:pt x="9633" y="8187"/>
                      <a:pt x="9549" y="8056"/>
                      <a:pt x="9478" y="7925"/>
                    </a:cubicBezTo>
                    <a:cubicBezTo>
                      <a:pt x="9442" y="7878"/>
                      <a:pt x="9418" y="7830"/>
                      <a:pt x="9394" y="7783"/>
                    </a:cubicBezTo>
                    <a:cubicBezTo>
                      <a:pt x="9323" y="7663"/>
                      <a:pt x="9252" y="7533"/>
                      <a:pt x="9180" y="7413"/>
                    </a:cubicBezTo>
                    <a:cubicBezTo>
                      <a:pt x="9156" y="7366"/>
                      <a:pt x="9133" y="7330"/>
                      <a:pt x="9097" y="7282"/>
                    </a:cubicBezTo>
                    <a:cubicBezTo>
                      <a:pt x="8906" y="6961"/>
                      <a:pt x="8716" y="6640"/>
                      <a:pt x="8525" y="6306"/>
                    </a:cubicBezTo>
                    <a:lnTo>
                      <a:pt x="8442" y="6175"/>
                    </a:lnTo>
                    <a:cubicBezTo>
                      <a:pt x="8382" y="6056"/>
                      <a:pt x="8311" y="5949"/>
                      <a:pt x="8240" y="5830"/>
                    </a:cubicBezTo>
                    <a:cubicBezTo>
                      <a:pt x="8204" y="5770"/>
                      <a:pt x="8168" y="5723"/>
                      <a:pt x="8132" y="5663"/>
                    </a:cubicBezTo>
                    <a:cubicBezTo>
                      <a:pt x="8073" y="5556"/>
                      <a:pt x="8001" y="5449"/>
                      <a:pt x="7942" y="5330"/>
                    </a:cubicBezTo>
                    <a:cubicBezTo>
                      <a:pt x="7906" y="5282"/>
                      <a:pt x="7870" y="5223"/>
                      <a:pt x="7835" y="5175"/>
                    </a:cubicBezTo>
                    <a:cubicBezTo>
                      <a:pt x="7763" y="5056"/>
                      <a:pt x="7692" y="4937"/>
                      <a:pt x="7609" y="4806"/>
                    </a:cubicBezTo>
                    <a:cubicBezTo>
                      <a:pt x="7585" y="4770"/>
                      <a:pt x="7561" y="4735"/>
                      <a:pt x="7549" y="4699"/>
                    </a:cubicBezTo>
                    <a:cubicBezTo>
                      <a:pt x="7442" y="4544"/>
                      <a:pt x="7347" y="4389"/>
                      <a:pt x="7251" y="4235"/>
                    </a:cubicBezTo>
                    <a:cubicBezTo>
                      <a:pt x="7228" y="4199"/>
                      <a:pt x="7204" y="4163"/>
                      <a:pt x="7180" y="4127"/>
                    </a:cubicBezTo>
                    <a:cubicBezTo>
                      <a:pt x="7108" y="4008"/>
                      <a:pt x="7025" y="3889"/>
                      <a:pt x="6954" y="3770"/>
                    </a:cubicBezTo>
                    <a:cubicBezTo>
                      <a:pt x="6918" y="3723"/>
                      <a:pt x="6882" y="3675"/>
                      <a:pt x="6847" y="3615"/>
                    </a:cubicBezTo>
                    <a:lnTo>
                      <a:pt x="6656" y="3318"/>
                    </a:lnTo>
                    <a:cubicBezTo>
                      <a:pt x="6620" y="3258"/>
                      <a:pt x="6573" y="3211"/>
                      <a:pt x="6549" y="3163"/>
                    </a:cubicBezTo>
                    <a:cubicBezTo>
                      <a:pt x="6477" y="3056"/>
                      <a:pt x="6406" y="2949"/>
                      <a:pt x="6335" y="2853"/>
                    </a:cubicBezTo>
                    <a:cubicBezTo>
                      <a:pt x="6299" y="2806"/>
                      <a:pt x="6275" y="2758"/>
                      <a:pt x="6239" y="2711"/>
                    </a:cubicBezTo>
                    <a:cubicBezTo>
                      <a:pt x="6144" y="2568"/>
                      <a:pt x="6037" y="2425"/>
                      <a:pt x="5942" y="2282"/>
                    </a:cubicBezTo>
                    <a:cubicBezTo>
                      <a:pt x="5751" y="2020"/>
                      <a:pt x="5573" y="1770"/>
                      <a:pt x="5406" y="1544"/>
                    </a:cubicBezTo>
                    <a:cubicBezTo>
                      <a:pt x="5299" y="1401"/>
                      <a:pt x="5192" y="1270"/>
                      <a:pt x="5096" y="1151"/>
                    </a:cubicBezTo>
                    <a:cubicBezTo>
                      <a:pt x="4846" y="853"/>
                      <a:pt x="4644" y="651"/>
                      <a:pt x="4477" y="555"/>
                    </a:cubicBezTo>
                    <a:cubicBezTo>
                      <a:pt x="4043" y="178"/>
                      <a:pt x="3655" y="1"/>
                      <a:pt x="326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012" name="Google Shape;2012;p41"/>
              <p:cNvGrpSpPr/>
              <p:nvPr/>
            </p:nvGrpSpPr>
            <p:grpSpPr>
              <a:xfrm>
                <a:off x="6626956" y="856180"/>
                <a:ext cx="679097" cy="880820"/>
                <a:chOff x="6217725" y="1634875"/>
                <a:chExt cx="318825" cy="413550"/>
              </a:xfrm>
            </p:grpSpPr>
            <p:sp>
              <p:nvSpPr>
                <p:cNvPr id="2013" name="Google Shape;2013;p41"/>
                <p:cNvSpPr/>
                <p:nvPr/>
              </p:nvSpPr>
              <p:spPr>
                <a:xfrm>
                  <a:off x="6217725" y="1634875"/>
                  <a:ext cx="318825" cy="413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53" h="16542" extrusionOk="0">
                      <a:moveTo>
                        <a:pt x="3802" y="0"/>
                      </a:moveTo>
                      <a:cubicBezTo>
                        <a:pt x="3538" y="0"/>
                        <a:pt x="3272" y="81"/>
                        <a:pt x="2989" y="238"/>
                      </a:cubicBezTo>
                      <a:cubicBezTo>
                        <a:pt x="2191" y="678"/>
                        <a:pt x="1429" y="1047"/>
                        <a:pt x="679" y="1988"/>
                      </a:cubicBezTo>
                      <a:cubicBezTo>
                        <a:pt x="1" y="2845"/>
                        <a:pt x="4680" y="9394"/>
                        <a:pt x="5275" y="10406"/>
                      </a:cubicBezTo>
                      <a:cubicBezTo>
                        <a:pt x="5489" y="10763"/>
                        <a:pt x="7168" y="13847"/>
                        <a:pt x="7561" y="14085"/>
                      </a:cubicBezTo>
                      <a:cubicBezTo>
                        <a:pt x="9929" y="15551"/>
                        <a:pt x="11692" y="16542"/>
                        <a:pt x="12354" y="16542"/>
                      </a:cubicBezTo>
                      <a:cubicBezTo>
                        <a:pt x="12418" y="16542"/>
                        <a:pt x="12471" y="16532"/>
                        <a:pt x="12514" y="16514"/>
                      </a:cubicBezTo>
                      <a:cubicBezTo>
                        <a:pt x="12752" y="16180"/>
                        <a:pt x="12383" y="12656"/>
                        <a:pt x="11990" y="11442"/>
                      </a:cubicBezTo>
                      <a:cubicBezTo>
                        <a:pt x="11895" y="11156"/>
                        <a:pt x="11657" y="10727"/>
                        <a:pt x="11443" y="10358"/>
                      </a:cubicBezTo>
                      <a:cubicBezTo>
                        <a:pt x="9919" y="7774"/>
                        <a:pt x="8228" y="4715"/>
                        <a:pt x="6478" y="2286"/>
                      </a:cubicBezTo>
                      <a:cubicBezTo>
                        <a:pt x="5348" y="711"/>
                        <a:pt x="4583" y="0"/>
                        <a:pt x="3802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14" name="Google Shape;2014;p41"/>
                <p:cNvSpPr/>
                <p:nvPr/>
              </p:nvSpPr>
              <p:spPr>
                <a:xfrm>
                  <a:off x="6508550" y="1955950"/>
                  <a:ext cx="13275" cy="77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1" h="3087" extrusionOk="0">
                      <a:moveTo>
                        <a:pt x="92" y="0"/>
                      </a:moveTo>
                      <a:cubicBezTo>
                        <a:pt x="65" y="0"/>
                        <a:pt x="36" y="18"/>
                        <a:pt x="36" y="51"/>
                      </a:cubicBezTo>
                      <a:cubicBezTo>
                        <a:pt x="0" y="277"/>
                        <a:pt x="24" y="515"/>
                        <a:pt x="36" y="742"/>
                      </a:cubicBezTo>
                      <a:cubicBezTo>
                        <a:pt x="60" y="1004"/>
                        <a:pt x="95" y="1254"/>
                        <a:pt x="119" y="1504"/>
                      </a:cubicBezTo>
                      <a:cubicBezTo>
                        <a:pt x="179" y="2004"/>
                        <a:pt x="238" y="2504"/>
                        <a:pt x="333" y="3004"/>
                      </a:cubicBezTo>
                      <a:cubicBezTo>
                        <a:pt x="345" y="3059"/>
                        <a:pt x="389" y="3086"/>
                        <a:pt x="432" y="3086"/>
                      </a:cubicBezTo>
                      <a:cubicBezTo>
                        <a:pt x="482" y="3086"/>
                        <a:pt x="530" y="3050"/>
                        <a:pt x="524" y="2980"/>
                      </a:cubicBezTo>
                      <a:cubicBezTo>
                        <a:pt x="500" y="2480"/>
                        <a:pt x="453" y="1980"/>
                        <a:pt x="393" y="1480"/>
                      </a:cubicBezTo>
                      <a:cubicBezTo>
                        <a:pt x="369" y="1242"/>
                        <a:pt x="345" y="992"/>
                        <a:pt x="310" y="754"/>
                      </a:cubicBezTo>
                      <a:cubicBezTo>
                        <a:pt x="274" y="515"/>
                        <a:pt x="238" y="254"/>
                        <a:pt x="143" y="39"/>
                      </a:cubicBezTo>
                      <a:cubicBezTo>
                        <a:pt x="138" y="12"/>
                        <a:pt x="115" y="0"/>
                        <a:pt x="92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15" name="Google Shape;2015;p41"/>
                <p:cNvSpPr/>
                <p:nvPr/>
              </p:nvSpPr>
              <p:spPr>
                <a:xfrm>
                  <a:off x="6503175" y="1923625"/>
                  <a:ext cx="8075" cy="2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3" h="859" extrusionOk="0">
                      <a:moveTo>
                        <a:pt x="91" y="0"/>
                      </a:moveTo>
                      <a:cubicBezTo>
                        <a:pt x="66" y="0"/>
                        <a:pt x="43" y="15"/>
                        <a:pt x="36" y="46"/>
                      </a:cubicBezTo>
                      <a:cubicBezTo>
                        <a:pt x="25" y="70"/>
                        <a:pt x="13" y="106"/>
                        <a:pt x="1" y="130"/>
                      </a:cubicBezTo>
                      <a:cubicBezTo>
                        <a:pt x="1" y="165"/>
                        <a:pt x="13" y="213"/>
                        <a:pt x="13" y="249"/>
                      </a:cubicBezTo>
                      <a:cubicBezTo>
                        <a:pt x="25" y="308"/>
                        <a:pt x="36" y="368"/>
                        <a:pt x="48" y="439"/>
                      </a:cubicBezTo>
                      <a:cubicBezTo>
                        <a:pt x="84" y="558"/>
                        <a:pt x="108" y="677"/>
                        <a:pt x="144" y="796"/>
                      </a:cubicBezTo>
                      <a:cubicBezTo>
                        <a:pt x="153" y="836"/>
                        <a:pt x="188" y="859"/>
                        <a:pt x="226" y="859"/>
                      </a:cubicBezTo>
                      <a:cubicBezTo>
                        <a:pt x="234" y="859"/>
                        <a:pt x="243" y="858"/>
                        <a:pt x="251" y="856"/>
                      </a:cubicBezTo>
                      <a:cubicBezTo>
                        <a:pt x="287" y="844"/>
                        <a:pt x="322" y="808"/>
                        <a:pt x="322" y="761"/>
                      </a:cubicBezTo>
                      <a:lnTo>
                        <a:pt x="275" y="392"/>
                      </a:lnTo>
                      <a:cubicBezTo>
                        <a:pt x="263" y="332"/>
                        <a:pt x="251" y="273"/>
                        <a:pt x="239" y="213"/>
                      </a:cubicBezTo>
                      <a:cubicBezTo>
                        <a:pt x="227" y="189"/>
                        <a:pt x="227" y="154"/>
                        <a:pt x="215" y="118"/>
                      </a:cubicBezTo>
                      <a:cubicBezTo>
                        <a:pt x="203" y="82"/>
                        <a:pt x="179" y="58"/>
                        <a:pt x="156" y="34"/>
                      </a:cubicBezTo>
                      <a:cubicBezTo>
                        <a:pt x="139" y="12"/>
                        <a:pt x="114" y="0"/>
                        <a:pt x="91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16" name="Google Shape;2016;p41"/>
                <p:cNvSpPr/>
                <p:nvPr/>
              </p:nvSpPr>
              <p:spPr>
                <a:xfrm>
                  <a:off x="6238875" y="1647575"/>
                  <a:ext cx="119675" cy="89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7" h="3588" extrusionOk="0">
                      <a:moveTo>
                        <a:pt x="4017" y="0"/>
                      </a:moveTo>
                      <a:cubicBezTo>
                        <a:pt x="3990" y="0"/>
                        <a:pt x="3965" y="5"/>
                        <a:pt x="3941" y="16"/>
                      </a:cubicBezTo>
                      <a:cubicBezTo>
                        <a:pt x="3548" y="182"/>
                        <a:pt x="3203" y="349"/>
                        <a:pt x="2441" y="801"/>
                      </a:cubicBezTo>
                      <a:cubicBezTo>
                        <a:pt x="2012" y="1063"/>
                        <a:pt x="191" y="2123"/>
                        <a:pt x="48" y="2599"/>
                      </a:cubicBezTo>
                      <a:cubicBezTo>
                        <a:pt x="0" y="2718"/>
                        <a:pt x="155" y="3087"/>
                        <a:pt x="417" y="3587"/>
                      </a:cubicBezTo>
                      <a:cubicBezTo>
                        <a:pt x="1226" y="2623"/>
                        <a:pt x="2560" y="1540"/>
                        <a:pt x="4786" y="635"/>
                      </a:cubicBezTo>
                      <a:cubicBezTo>
                        <a:pt x="4474" y="249"/>
                        <a:pt x="4206" y="0"/>
                        <a:pt x="401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17" name="Google Shape;2017;p41"/>
                <p:cNvSpPr/>
                <p:nvPr/>
              </p:nvSpPr>
              <p:spPr>
                <a:xfrm>
                  <a:off x="6382625" y="1868225"/>
                  <a:ext cx="123550" cy="115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42" h="4608" extrusionOk="0">
                      <a:moveTo>
                        <a:pt x="4239" y="0"/>
                      </a:moveTo>
                      <a:cubicBezTo>
                        <a:pt x="1799" y="1084"/>
                        <a:pt x="596" y="2393"/>
                        <a:pt x="1" y="3370"/>
                      </a:cubicBezTo>
                      <a:cubicBezTo>
                        <a:pt x="310" y="3894"/>
                        <a:pt x="608" y="4370"/>
                        <a:pt x="810" y="4608"/>
                      </a:cubicBezTo>
                      <a:cubicBezTo>
                        <a:pt x="1465" y="3596"/>
                        <a:pt x="2703" y="2250"/>
                        <a:pt x="4942" y="1203"/>
                      </a:cubicBezTo>
                      <a:cubicBezTo>
                        <a:pt x="4918" y="1143"/>
                        <a:pt x="4882" y="1084"/>
                        <a:pt x="4847" y="1024"/>
                      </a:cubicBezTo>
                      <a:cubicBezTo>
                        <a:pt x="4644" y="691"/>
                        <a:pt x="4442" y="345"/>
                        <a:pt x="4239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18" name="Google Shape;2018;p41"/>
                <p:cNvSpPr/>
                <p:nvPr/>
              </p:nvSpPr>
              <p:spPr>
                <a:xfrm>
                  <a:off x="6256125" y="1673550"/>
                  <a:ext cx="226550" cy="266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62" h="10669" extrusionOk="0">
                      <a:moveTo>
                        <a:pt x="4406" y="0"/>
                      </a:moveTo>
                      <a:cubicBezTo>
                        <a:pt x="2084" y="917"/>
                        <a:pt x="751" y="2060"/>
                        <a:pt x="1" y="3025"/>
                      </a:cubicBezTo>
                      <a:cubicBezTo>
                        <a:pt x="1108" y="4953"/>
                        <a:pt x="3311" y="8121"/>
                        <a:pt x="3739" y="8859"/>
                      </a:cubicBezTo>
                      <a:cubicBezTo>
                        <a:pt x="3846" y="9025"/>
                        <a:pt x="4287" y="9847"/>
                        <a:pt x="4775" y="10668"/>
                      </a:cubicBezTo>
                      <a:cubicBezTo>
                        <a:pt x="5442" y="9656"/>
                        <a:pt x="6704" y="8406"/>
                        <a:pt x="9061" y="7359"/>
                      </a:cubicBezTo>
                      <a:cubicBezTo>
                        <a:pt x="7763" y="5132"/>
                        <a:pt x="6370" y="2727"/>
                        <a:pt x="4954" y="739"/>
                      </a:cubicBezTo>
                      <a:cubicBezTo>
                        <a:pt x="4763" y="477"/>
                        <a:pt x="4584" y="227"/>
                        <a:pt x="4406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19" name="Google Shape;2019;p41"/>
                <p:cNvSpPr/>
                <p:nvPr/>
              </p:nvSpPr>
              <p:spPr>
                <a:xfrm>
                  <a:off x="6375475" y="1857500"/>
                  <a:ext cx="113150" cy="9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26" h="3799" extrusionOk="0">
                      <a:moveTo>
                        <a:pt x="4287" y="1"/>
                      </a:moveTo>
                      <a:cubicBezTo>
                        <a:pt x="1930" y="1048"/>
                        <a:pt x="668" y="2298"/>
                        <a:pt x="1" y="3310"/>
                      </a:cubicBezTo>
                      <a:cubicBezTo>
                        <a:pt x="96" y="3477"/>
                        <a:pt x="191" y="3644"/>
                        <a:pt x="287" y="3799"/>
                      </a:cubicBezTo>
                      <a:cubicBezTo>
                        <a:pt x="882" y="2810"/>
                        <a:pt x="2085" y="1501"/>
                        <a:pt x="4525" y="429"/>
                      </a:cubicBezTo>
                      <a:cubicBezTo>
                        <a:pt x="4442" y="286"/>
                        <a:pt x="4359" y="143"/>
                        <a:pt x="428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20" name="Google Shape;2020;p41"/>
                <p:cNvSpPr/>
                <p:nvPr/>
              </p:nvSpPr>
              <p:spPr>
                <a:xfrm>
                  <a:off x="6249575" y="1663425"/>
                  <a:ext cx="116700" cy="85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68" h="3430" extrusionOk="0">
                      <a:moveTo>
                        <a:pt x="4358" y="1"/>
                      </a:moveTo>
                      <a:cubicBezTo>
                        <a:pt x="2132" y="906"/>
                        <a:pt x="798" y="1989"/>
                        <a:pt x="1" y="2953"/>
                      </a:cubicBezTo>
                      <a:cubicBezTo>
                        <a:pt x="72" y="3096"/>
                        <a:pt x="167" y="3263"/>
                        <a:pt x="263" y="3430"/>
                      </a:cubicBezTo>
                      <a:cubicBezTo>
                        <a:pt x="1013" y="2465"/>
                        <a:pt x="2346" y="1322"/>
                        <a:pt x="4668" y="405"/>
                      </a:cubicBezTo>
                      <a:cubicBezTo>
                        <a:pt x="4561" y="263"/>
                        <a:pt x="4465" y="132"/>
                        <a:pt x="4358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21" name="Google Shape;2021;p41"/>
                <p:cNvSpPr/>
                <p:nvPr/>
              </p:nvSpPr>
              <p:spPr>
                <a:xfrm>
                  <a:off x="6319525" y="1750025"/>
                  <a:ext cx="91700" cy="10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68" h="4289" extrusionOk="0">
                      <a:moveTo>
                        <a:pt x="1046" y="1"/>
                      </a:moveTo>
                      <a:cubicBezTo>
                        <a:pt x="895" y="1"/>
                        <a:pt x="754" y="35"/>
                        <a:pt x="632" y="109"/>
                      </a:cubicBezTo>
                      <a:cubicBezTo>
                        <a:pt x="1" y="478"/>
                        <a:pt x="24" y="1692"/>
                        <a:pt x="691" y="2823"/>
                      </a:cubicBezTo>
                      <a:cubicBezTo>
                        <a:pt x="1226" y="3720"/>
                        <a:pt x="2005" y="4289"/>
                        <a:pt x="2618" y="4289"/>
                      </a:cubicBezTo>
                      <a:cubicBezTo>
                        <a:pt x="2770" y="4289"/>
                        <a:pt x="2912" y="4254"/>
                        <a:pt x="3037" y="4180"/>
                      </a:cubicBezTo>
                      <a:cubicBezTo>
                        <a:pt x="3668" y="3811"/>
                        <a:pt x="3644" y="2597"/>
                        <a:pt x="2977" y="1466"/>
                      </a:cubicBezTo>
                      <a:cubicBezTo>
                        <a:pt x="2443" y="569"/>
                        <a:pt x="1656" y="1"/>
                        <a:pt x="104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22" name="Google Shape;2022;p41"/>
                <p:cNvSpPr/>
                <p:nvPr/>
              </p:nvSpPr>
              <p:spPr>
                <a:xfrm>
                  <a:off x="6372575" y="1749425"/>
                  <a:ext cx="52350" cy="109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4" h="4384" extrusionOk="0">
                      <a:moveTo>
                        <a:pt x="46" y="0"/>
                      </a:moveTo>
                      <a:cubicBezTo>
                        <a:pt x="8" y="0"/>
                        <a:pt x="0" y="52"/>
                        <a:pt x="22" y="85"/>
                      </a:cubicBezTo>
                      <a:cubicBezTo>
                        <a:pt x="153" y="216"/>
                        <a:pt x="319" y="311"/>
                        <a:pt x="462" y="442"/>
                      </a:cubicBezTo>
                      <a:cubicBezTo>
                        <a:pt x="605" y="573"/>
                        <a:pt x="736" y="728"/>
                        <a:pt x="855" y="895"/>
                      </a:cubicBezTo>
                      <a:cubicBezTo>
                        <a:pt x="1093" y="1216"/>
                        <a:pt x="1284" y="1573"/>
                        <a:pt x="1450" y="1954"/>
                      </a:cubicBezTo>
                      <a:cubicBezTo>
                        <a:pt x="1605" y="2299"/>
                        <a:pt x="1736" y="2669"/>
                        <a:pt x="1796" y="3050"/>
                      </a:cubicBezTo>
                      <a:cubicBezTo>
                        <a:pt x="1820" y="3240"/>
                        <a:pt x="1820" y="3431"/>
                        <a:pt x="1796" y="3621"/>
                      </a:cubicBezTo>
                      <a:cubicBezTo>
                        <a:pt x="1772" y="3812"/>
                        <a:pt x="1712" y="4193"/>
                        <a:pt x="1486" y="4240"/>
                      </a:cubicBezTo>
                      <a:cubicBezTo>
                        <a:pt x="1406" y="4252"/>
                        <a:pt x="1403" y="4384"/>
                        <a:pt x="1487" y="4384"/>
                      </a:cubicBezTo>
                      <a:cubicBezTo>
                        <a:pt x="1491" y="4384"/>
                        <a:pt x="1494" y="4384"/>
                        <a:pt x="1498" y="4383"/>
                      </a:cubicBezTo>
                      <a:cubicBezTo>
                        <a:pt x="1927" y="4359"/>
                        <a:pt x="2046" y="3788"/>
                        <a:pt x="2070" y="3454"/>
                      </a:cubicBezTo>
                      <a:cubicBezTo>
                        <a:pt x="2093" y="2990"/>
                        <a:pt x="1962" y="2526"/>
                        <a:pt x="1796" y="2085"/>
                      </a:cubicBezTo>
                      <a:cubicBezTo>
                        <a:pt x="1617" y="1645"/>
                        <a:pt x="1403" y="1204"/>
                        <a:pt x="1117" y="823"/>
                      </a:cubicBezTo>
                      <a:cubicBezTo>
                        <a:pt x="867" y="502"/>
                        <a:pt x="486" y="73"/>
                        <a:pt x="57" y="2"/>
                      </a:cubicBezTo>
                      <a:cubicBezTo>
                        <a:pt x="53" y="1"/>
                        <a:pt x="49" y="0"/>
                        <a:pt x="46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23" name="Google Shape;2023;p41"/>
                <p:cNvSpPr/>
                <p:nvPr/>
              </p:nvSpPr>
              <p:spPr>
                <a:xfrm>
                  <a:off x="6349950" y="1739875"/>
                  <a:ext cx="13650" cy="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6" h="229" extrusionOk="0">
                      <a:moveTo>
                        <a:pt x="50" y="1"/>
                      </a:moveTo>
                      <a:cubicBezTo>
                        <a:pt x="27" y="1"/>
                        <a:pt x="1" y="41"/>
                        <a:pt x="22" y="62"/>
                      </a:cubicBezTo>
                      <a:cubicBezTo>
                        <a:pt x="34" y="74"/>
                        <a:pt x="58" y="98"/>
                        <a:pt x="69" y="110"/>
                      </a:cubicBezTo>
                      <a:cubicBezTo>
                        <a:pt x="81" y="122"/>
                        <a:pt x="105" y="122"/>
                        <a:pt x="129" y="134"/>
                      </a:cubicBezTo>
                      <a:cubicBezTo>
                        <a:pt x="165" y="145"/>
                        <a:pt x="200" y="169"/>
                        <a:pt x="236" y="181"/>
                      </a:cubicBezTo>
                      <a:cubicBezTo>
                        <a:pt x="308" y="205"/>
                        <a:pt x="391" y="217"/>
                        <a:pt x="462" y="229"/>
                      </a:cubicBezTo>
                      <a:cubicBezTo>
                        <a:pt x="498" y="229"/>
                        <a:pt x="534" y="217"/>
                        <a:pt x="534" y="181"/>
                      </a:cubicBezTo>
                      <a:cubicBezTo>
                        <a:pt x="546" y="145"/>
                        <a:pt x="522" y="110"/>
                        <a:pt x="486" y="110"/>
                      </a:cubicBezTo>
                      <a:cubicBezTo>
                        <a:pt x="450" y="98"/>
                        <a:pt x="415" y="98"/>
                        <a:pt x="379" y="86"/>
                      </a:cubicBezTo>
                      <a:cubicBezTo>
                        <a:pt x="367" y="86"/>
                        <a:pt x="343" y="86"/>
                        <a:pt x="320" y="74"/>
                      </a:cubicBezTo>
                      <a:lnTo>
                        <a:pt x="296" y="74"/>
                      </a:lnTo>
                      <a:cubicBezTo>
                        <a:pt x="296" y="74"/>
                        <a:pt x="296" y="62"/>
                        <a:pt x="284" y="62"/>
                      </a:cubicBezTo>
                      <a:lnTo>
                        <a:pt x="272" y="62"/>
                      </a:lnTo>
                      <a:lnTo>
                        <a:pt x="260" y="50"/>
                      </a:lnTo>
                      <a:lnTo>
                        <a:pt x="224" y="50"/>
                      </a:lnTo>
                      <a:lnTo>
                        <a:pt x="177" y="26"/>
                      </a:lnTo>
                      <a:cubicBezTo>
                        <a:pt x="165" y="26"/>
                        <a:pt x="141" y="14"/>
                        <a:pt x="129" y="14"/>
                      </a:cubicBezTo>
                      <a:cubicBezTo>
                        <a:pt x="105" y="3"/>
                        <a:pt x="81" y="3"/>
                        <a:pt x="58" y="3"/>
                      </a:cubicBezTo>
                      <a:cubicBezTo>
                        <a:pt x="55" y="1"/>
                        <a:pt x="52" y="1"/>
                        <a:pt x="50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24" name="Google Shape;2024;p41"/>
                <p:cNvSpPr/>
                <p:nvPr/>
              </p:nvSpPr>
              <p:spPr>
                <a:xfrm>
                  <a:off x="6304050" y="1738400"/>
                  <a:ext cx="95200" cy="134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08" h="5383" extrusionOk="0">
                      <a:moveTo>
                        <a:pt x="1252" y="1"/>
                      </a:moveTo>
                      <a:cubicBezTo>
                        <a:pt x="1248" y="1"/>
                        <a:pt x="1243" y="1"/>
                        <a:pt x="1239" y="2"/>
                      </a:cubicBezTo>
                      <a:cubicBezTo>
                        <a:pt x="120" y="288"/>
                        <a:pt x="0" y="1562"/>
                        <a:pt x="239" y="2502"/>
                      </a:cubicBezTo>
                      <a:cubicBezTo>
                        <a:pt x="501" y="3562"/>
                        <a:pt x="1072" y="4657"/>
                        <a:pt x="2084" y="5146"/>
                      </a:cubicBezTo>
                      <a:cubicBezTo>
                        <a:pt x="2397" y="5298"/>
                        <a:pt x="2739" y="5382"/>
                        <a:pt x="3083" y="5382"/>
                      </a:cubicBezTo>
                      <a:cubicBezTo>
                        <a:pt x="3275" y="5382"/>
                        <a:pt x="3468" y="5356"/>
                        <a:pt x="3656" y="5300"/>
                      </a:cubicBezTo>
                      <a:cubicBezTo>
                        <a:pt x="3808" y="5257"/>
                        <a:pt x="3742" y="5044"/>
                        <a:pt x="3602" y="5044"/>
                      </a:cubicBezTo>
                      <a:cubicBezTo>
                        <a:pt x="3589" y="5044"/>
                        <a:pt x="3575" y="5046"/>
                        <a:pt x="3560" y="5050"/>
                      </a:cubicBezTo>
                      <a:cubicBezTo>
                        <a:pt x="3394" y="5094"/>
                        <a:pt x="3231" y="5114"/>
                        <a:pt x="3073" y="5114"/>
                      </a:cubicBezTo>
                      <a:cubicBezTo>
                        <a:pt x="2054" y="5114"/>
                        <a:pt x="1222" y="4278"/>
                        <a:pt x="810" y="3372"/>
                      </a:cubicBezTo>
                      <a:cubicBezTo>
                        <a:pt x="560" y="2824"/>
                        <a:pt x="346" y="2193"/>
                        <a:pt x="381" y="1574"/>
                      </a:cubicBezTo>
                      <a:cubicBezTo>
                        <a:pt x="405" y="978"/>
                        <a:pt x="715" y="335"/>
                        <a:pt x="1274" y="109"/>
                      </a:cubicBezTo>
                      <a:cubicBezTo>
                        <a:pt x="1341" y="76"/>
                        <a:pt x="1314" y="1"/>
                        <a:pt x="1252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25" name="Google Shape;2025;p41"/>
                <p:cNvSpPr/>
                <p:nvPr/>
              </p:nvSpPr>
              <p:spPr>
                <a:xfrm>
                  <a:off x="6402275" y="1861750"/>
                  <a:ext cx="6875" cy="4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" h="176" extrusionOk="0">
                      <a:moveTo>
                        <a:pt x="203" y="0"/>
                      </a:moveTo>
                      <a:cubicBezTo>
                        <a:pt x="194" y="0"/>
                        <a:pt x="185" y="3"/>
                        <a:pt x="179" y="9"/>
                      </a:cubicBezTo>
                      <a:cubicBezTo>
                        <a:pt x="155" y="9"/>
                        <a:pt x="132" y="21"/>
                        <a:pt x="108" y="33"/>
                      </a:cubicBezTo>
                      <a:cubicBezTo>
                        <a:pt x="96" y="45"/>
                        <a:pt x="84" y="45"/>
                        <a:pt x="72" y="45"/>
                      </a:cubicBezTo>
                      <a:cubicBezTo>
                        <a:pt x="60" y="57"/>
                        <a:pt x="48" y="57"/>
                        <a:pt x="36" y="69"/>
                      </a:cubicBezTo>
                      <a:cubicBezTo>
                        <a:pt x="36" y="69"/>
                        <a:pt x="24" y="69"/>
                        <a:pt x="24" y="81"/>
                      </a:cubicBezTo>
                      <a:cubicBezTo>
                        <a:pt x="12" y="81"/>
                        <a:pt x="12" y="92"/>
                        <a:pt x="1" y="104"/>
                      </a:cubicBezTo>
                      <a:cubicBezTo>
                        <a:pt x="1" y="116"/>
                        <a:pt x="1" y="128"/>
                        <a:pt x="12" y="140"/>
                      </a:cubicBezTo>
                      <a:cubicBezTo>
                        <a:pt x="12" y="152"/>
                        <a:pt x="12" y="152"/>
                        <a:pt x="24" y="164"/>
                      </a:cubicBezTo>
                      <a:cubicBezTo>
                        <a:pt x="36" y="164"/>
                        <a:pt x="48" y="176"/>
                        <a:pt x="60" y="176"/>
                      </a:cubicBezTo>
                      <a:lnTo>
                        <a:pt x="84" y="176"/>
                      </a:lnTo>
                      <a:cubicBezTo>
                        <a:pt x="96" y="176"/>
                        <a:pt x="108" y="164"/>
                        <a:pt x="108" y="164"/>
                      </a:cubicBezTo>
                      <a:cubicBezTo>
                        <a:pt x="120" y="164"/>
                        <a:pt x="132" y="152"/>
                        <a:pt x="155" y="152"/>
                      </a:cubicBezTo>
                      <a:cubicBezTo>
                        <a:pt x="179" y="140"/>
                        <a:pt x="203" y="128"/>
                        <a:pt x="227" y="128"/>
                      </a:cubicBezTo>
                      <a:cubicBezTo>
                        <a:pt x="262" y="116"/>
                        <a:pt x="274" y="69"/>
                        <a:pt x="262" y="45"/>
                      </a:cubicBezTo>
                      <a:cubicBezTo>
                        <a:pt x="251" y="21"/>
                        <a:pt x="251" y="9"/>
                        <a:pt x="227" y="9"/>
                      </a:cubicBezTo>
                      <a:cubicBezTo>
                        <a:pt x="221" y="3"/>
                        <a:pt x="212" y="0"/>
                        <a:pt x="203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2026" name="Google Shape;2026;p41"/>
          <p:cNvGrpSpPr/>
          <p:nvPr/>
        </p:nvGrpSpPr>
        <p:grpSpPr>
          <a:xfrm rot="-170362">
            <a:off x="6703405" y="498683"/>
            <a:ext cx="1624631" cy="1082049"/>
            <a:chOff x="4292469" y="2051025"/>
            <a:chExt cx="625800" cy="416800"/>
          </a:xfrm>
        </p:grpSpPr>
        <p:sp>
          <p:nvSpPr>
            <p:cNvPr id="2027" name="Google Shape;2027;p41"/>
            <p:cNvSpPr/>
            <p:nvPr/>
          </p:nvSpPr>
          <p:spPr>
            <a:xfrm>
              <a:off x="4292494" y="2051025"/>
              <a:ext cx="625750" cy="416800"/>
            </a:xfrm>
            <a:custGeom>
              <a:avLst/>
              <a:gdLst/>
              <a:ahLst/>
              <a:cxnLst/>
              <a:rect l="l" t="t" r="r" b="b"/>
              <a:pathLst>
                <a:path w="25030" h="16672" extrusionOk="0">
                  <a:moveTo>
                    <a:pt x="9790" y="1372"/>
                  </a:moveTo>
                  <a:cubicBezTo>
                    <a:pt x="9706" y="2730"/>
                    <a:pt x="9278" y="7254"/>
                    <a:pt x="7706" y="9957"/>
                  </a:cubicBezTo>
                  <a:cubicBezTo>
                    <a:pt x="7063" y="6135"/>
                    <a:pt x="7182" y="2551"/>
                    <a:pt x="7242" y="1503"/>
                  </a:cubicBezTo>
                  <a:lnTo>
                    <a:pt x="9790" y="1372"/>
                  </a:lnTo>
                  <a:close/>
                  <a:moveTo>
                    <a:pt x="9992" y="2408"/>
                  </a:moveTo>
                  <a:cubicBezTo>
                    <a:pt x="10254" y="3801"/>
                    <a:pt x="10659" y="6778"/>
                    <a:pt x="10337" y="10171"/>
                  </a:cubicBezTo>
                  <a:lnTo>
                    <a:pt x="8611" y="8742"/>
                  </a:lnTo>
                  <a:cubicBezTo>
                    <a:pt x="9468" y="6587"/>
                    <a:pt x="9837" y="3980"/>
                    <a:pt x="9992" y="2408"/>
                  </a:cubicBezTo>
                  <a:close/>
                  <a:moveTo>
                    <a:pt x="16481" y="1039"/>
                  </a:moveTo>
                  <a:lnTo>
                    <a:pt x="16481" y="1039"/>
                  </a:lnTo>
                  <a:cubicBezTo>
                    <a:pt x="16457" y="1611"/>
                    <a:pt x="16124" y="7135"/>
                    <a:pt x="14266" y="10123"/>
                  </a:cubicBezTo>
                  <a:lnTo>
                    <a:pt x="10564" y="10719"/>
                  </a:lnTo>
                  <a:cubicBezTo>
                    <a:pt x="11135" y="5778"/>
                    <a:pt x="10111" y="1551"/>
                    <a:pt x="10099" y="1503"/>
                  </a:cubicBezTo>
                  <a:lnTo>
                    <a:pt x="10075" y="1515"/>
                  </a:lnTo>
                  <a:cubicBezTo>
                    <a:pt x="10075" y="1456"/>
                    <a:pt x="10075" y="1408"/>
                    <a:pt x="10075" y="1360"/>
                  </a:cubicBezTo>
                  <a:lnTo>
                    <a:pt x="16481" y="1039"/>
                  </a:lnTo>
                  <a:close/>
                  <a:moveTo>
                    <a:pt x="16660" y="2408"/>
                  </a:moveTo>
                  <a:cubicBezTo>
                    <a:pt x="16838" y="4158"/>
                    <a:pt x="17076" y="7349"/>
                    <a:pt x="16803" y="10743"/>
                  </a:cubicBezTo>
                  <a:lnTo>
                    <a:pt x="15267" y="8754"/>
                  </a:lnTo>
                  <a:cubicBezTo>
                    <a:pt x="16124" y="6611"/>
                    <a:pt x="16505" y="3992"/>
                    <a:pt x="16660" y="2408"/>
                  </a:cubicBezTo>
                  <a:close/>
                  <a:moveTo>
                    <a:pt x="8492" y="9004"/>
                  </a:moveTo>
                  <a:lnTo>
                    <a:pt x="10302" y="10504"/>
                  </a:lnTo>
                  <a:cubicBezTo>
                    <a:pt x="10290" y="10600"/>
                    <a:pt x="10278" y="10683"/>
                    <a:pt x="10266" y="10766"/>
                  </a:cubicBezTo>
                  <a:lnTo>
                    <a:pt x="7932" y="11147"/>
                  </a:lnTo>
                  <a:cubicBezTo>
                    <a:pt x="7873" y="10885"/>
                    <a:pt x="7825" y="10635"/>
                    <a:pt x="7778" y="10385"/>
                  </a:cubicBezTo>
                  <a:cubicBezTo>
                    <a:pt x="8051" y="9969"/>
                    <a:pt x="8278" y="9504"/>
                    <a:pt x="8492" y="9004"/>
                  </a:cubicBezTo>
                  <a:close/>
                  <a:moveTo>
                    <a:pt x="15136" y="9052"/>
                  </a:moveTo>
                  <a:lnTo>
                    <a:pt x="16767" y="11159"/>
                  </a:lnTo>
                  <a:cubicBezTo>
                    <a:pt x="16719" y="11564"/>
                    <a:pt x="16683" y="11981"/>
                    <a:pt x="16624" y="12398"/>
                  </a:cubicBezTo>
                  <a:lnTo>
                    <a:pt x="15219" y="10195"/>
                  </a:lnTo>
                  <a:cubicBezTo>
                    <a:pt x="15157" y="10091"/>
                    <a:pt x="15040" y="10024"/>
                    <a:pt x="14917" y="10024"/>
                  </a:cubicBezTo>
                  <a:cubicBezTo>
                    <a:pt x="14899" y="10024"/>
                    <a:pt x="14880" y="10025"/>
                    <a:pt x="14862" y="10028"/>
                  </a:cubicBezTo>
                  <a:lnTo>
                    <a:pt x="14636" y="10076"/>
                  </a:lnTo>
                  <a:cubicBezTo>
                    <a:pt x="14814" y="9754"/>
                    <a:pt x="14981" y="9409"/>
                    <a:pt x="15136" y="9052"/>
                  </a:cubicBezTo>
                  <a:close/>
                  <a:moveTo>
                    <a:pt x="23958" y="14755"/>
                  </a:moveTo>
                  <a:lnTo>
                    <a:pt x="24161" y="14803"/>
                  </a:lnTo>
                  <a:cubicBezTo>
                    <a:pt x="24125" y="14815"/>
                    <a:pt x="24089" y="14815"/>
                    <a:pt x="24042" y="14826"/>
                  </a:cubicBezTo>
                  <a:cubicBezTo>
                    <a:pt x="24018" y="14803"/>
                    <a:pt x="23994" y="14779"/>
                    <a:pt x="23958" y="14755"/>
                  </a:cubicBezTo>
                  <a:close/>
                  <a:moveTo>
                    <a:pt x="1527" y="14993"/>
                  </a:moveTo>
                  <a:lnTo>
                    <a:pt x="1646" y="15041"/>
                  </a:lnTo>
                  <a:cubicBezTo>
                    <a:pt x="1610" y="15053"/>
                    <a:pt x="1563" y="15065"/>
                    <a:pt x="1527" y="15076"/>
                  </a:cubicBezTo>
                  <a:cubicBezTo>
                    <a:pt x="1527" y="15053"/>
                    <a:pt x="1527" y="15017"/>
                    <a:pt x="1527" y="14993"/>
                  </a:cubicBezTo>
                  <a:close/>
                  <a:moveTo>
                    <a:pt x="18148" y="16005"/>
                  </a:moveTo>
                  <a:lnTo>
                    <a:pt x="18469" y="16077"/>
                  </a:lnTo>
                  <a:cubicBezTo>
                    <a:pt x="18446" y="16088"/>
                    <a:pt x="18422" y="16100"/>
                    <a:pt x="18398" y="16112"/>
                  </a:cubicBezTo>
                  <a:cubicBezTo>
                    <a:pt x="18380" y="16120"/>
                    <a:pt x="18365" y="16123"/>
                    <a:pt x="18350" y="16123"/>
                  </a:cubicBezTo>
                  <a:cubicBezTo>
                    <a:pt x="18297" y="16123"/>
                    <a:pt x="18261" y="16078"/>
                    <a:pt x="18196" y="16041"/>
                  </a:cubicBezTo>
                  <a:cubicBezTo>
                    <a:pt x="18184" y="16029"/>
                    <a:pt x="18172" y="16017"/>
                    <a:pt x="18148" y="16005"/>
                  </a:cubicBezTo>
                  <a:close/>
                  <a:moveTo>
                    <a:pt x="20199" y="0"/>
                  </a:moveTo>
                  <a:cubicBezTo>
                    <a:pt x="20182" y="0"/>
                    <a:pt x="20165" y="1"/>
                    <a:pt x="20148" y="3"/>
                  </a:cubicBezTo>
                  <a:cubicBezTo>
                    <a:pt x="20053" y="15"/>
                    <a:pt x="19970" y="51"/>
                    <a:pt x="19910" y="110"/>
                  </a:cubicBezTo>
                  <a:lnTo>
                    <a:pt x="7027" y="765"/>
                  </a:lnTo>
                  <a:cubicBezTo>
                    <a:pt x="6992" y="741"/>
                    <a:pt x="6944" y="729"/>
                    <a:pt x="6885" y="718"/>
                  </a:cubicBezTo>
                  <a:cubicBezTo>
                    <a:pt x="6848" y="708"/>
                    <a:pt x="6810" y="703"/>
                    <a:pt x="6774" y="703"/>
                  </a:cubicBezTo>
                  <a:cubicBezTo>
                    <a:pt x="6588" y="703"/>
                    <a:pt x="6419" y="824"/>
                    <a:pt x="6349" y="1003"/>
                  </a:cubicBezTo>
                  <a:cubicBezTo>
                    <a:pt x="3944" y="7409"/>
                    <a:pt x="2372" y="11207"/>
                    <a:pt x="1420" y="13493"/>
                  </a:cubicBezTo>
                  <a:cubicBezTo>
                    <a:pt x="1253" y="13910"/>
                    <a:pt x="1098" y="14279"/>
                    <a:pt x="955" y="14612"/>
                  </a:cubicBezTo>
                  <a:cubicBezTo>
                    <a:pt x="920" y="14609"/>
                    <a:pt x="884" y="14608"/>
                    <a:pt x="848" y="14608"/>
                  </a:cubicBezTo>
                  <a:cubicBezTo>
                    <a:pt x="599" y="14608"/>
                    <a:pt x="353" y="14681"/>
                    <a:pt x="134" y="14826"/>
                  </a:cubicBezTo>
                  <a:cubicBezTo>
                    <a:pt x="0" y="14908"/>
                    <a:pt x="79" y="15079"/>
                    <a:pt x="210" y="15079"/>
                  </a:cubicBezTo>
                  <a:cubicBezTo>
                    <a:pt x="231" y="15079"/>
                    <a:pt x="254" y="15074"/>
                    <a:pt x="277" y="15065"/>
                  </a:cubicBezTo>
                  <a:cubicBezTo>
                    <a:pt x="402" y="15011"/>
                    <a:pt x="539" y="14984"/>
                    <a:pt x="675" y="14984"/>
                  </a:cubicBezTo>
                  <a:cubicBezTo>
                    <a:pt x="812" y="14984"/>
                    <a:pt x="949" y="15011"/>
                    <a:pt x="1074" y="15065"/>
                  </a:cubicBezTo>
                  <a:cubicBezTo>
                    <a:pt x="1074" y="15184"/>
                    <a:pt x="1086" y="15303"/>
                    <a:pt x="1086" y="15410"/>
                  </a:cubicBezTo>
                  <a:cubicBezTo>
                    <a:pt x="1095" y="15552"/>
                    <a:pt x="1197" y="15648"/>
                    <a:pt x="1317" y="15648"/>
                  </a:cubicBezTo>
                  <a:cubicBezTo>
                    <a:pt x="1358" y="15648"/>
                    <a:pt x="1401" y="15636"/>
                    <a:pt x="1443" y="15612"/>
                  </a:cubicBezTo>
                  <a:cubicBezTo>
                    <a:pt x="1636" y="15513"/>
                    <a:pt x="1847" y="15465"/>
                    <a:pt x="2058" y="15465"/>
                  </a:cubicBezTo>
                  <a:cubicBezTo>
                    <a:pt x="2226" y="15465"/>
                    <a:pt x="2393" y="15495"/>
                    <a:pt x="2551" y="15553"/>
                  </a:cubicBezTo>
                  <a:cubicBezTo>
                    <a:pt x="2717" y="15612"/>
                    <a:pt x="2860" y="15707"/>
                    <a:pt x="2991" y="15815"/>
                  </a:cubicBezTo>
                  <a:cubicBezTo>
                    <a:pt x="3065" y="15879"/>
                    <a:pt x="3145" y="15922"/>
                    <a:pt x="3233" y="15922"/>
                  </a:cubicBezTo>
                  <a:cubicBezTo>
                    <a:pt x="3259" y="15922"/>
                    <a:pt x="3285" y="15918"/>
                    <a:pt x="3313" y="15910"/>
                  </a:cubicBezTo>
                  <a:cubicBezTo>
                    <a:pt x="3408" y="15874"/>
                    <a:pt x="3456" y="15779"/>
                    <a:pt x="3444" y="15672"/>
                  </a:cubicBezTo>
                  <a:cubicBezTo>
                    <a:pt x="3432" y="15469"/>
                    <a:pt x="3158" y="15315"/>
                    <a:pt x="2991" y="15219"/>
                  </a:cubicBezTo>
                  <a:cubicBezTo>
                    <a:pt x="2825" y="15124"/>
                    <a:pt x="2622" y="15053"/>
                    <a:pt x="2432" y="15017"/>
                  </a:cubicBezTo>
                  <a:cubicBezTo>
                    <a:pt x="2325" y="14999"/>
                    <a:pt x="2220" y="14990"/>
                    <a:pt x="2116" y="14990"/>
                  </a:cubicBezTo>
                  <a:cubicBezTo>
                    <a:pt x="2012" y="14990"/>
                    <a:pt x="1908" y="14999"/>
                    <a:pt x="1801" y="15017"/>
                  </a:cubicBezTo>
                  <a:cubicBezTo>
                    <a:pt x="1944" y="14672"/>
                    <a:pt x="2110" y="14291"/>
                    <a:pt x="2289" y="13850"/>
                  </a:cubicBezTo>
                  <a:cubicBezTo>
                    <a:pt x="3098" y="11886"/>
                    <a:pt x="4384" y="8802"/>
                    <a:pt x="6254" y="3908"/>
                  </a:cubicBezTo>
                  <a:cubicBezTo>
                    <a:pt x="6265" y="5766"/>
                    <a:pt x="6420" y="8361"/>
                    <a:pt x="6944" y="11005"/>
                  </a:cubicBezTo>
                  <a:cubicBezTo>
                    <a:pt x="6813" y="11135"/>
                    <a:pt x="6682" y="11255"/>
                    <a:pt x="6551" y="11362"/>
                  </a:cubicBezTo>
                  <a:lnTo>
                    <a:pt x="5920" y="11469"/>
                  </a:lnTo>
                  <a:cubicBezTo>
                    <a:pt x="5658" y="11516"/>
                    <a:pt x="5134" y="11933"/>
                    <a:pt x="5301" y="12148"/>
                  </a:cubicBezTo>
                  <a:lnTo>
                    <a:pt x="5313" y="12148"/>
                  </a:lnTo>
                  <a:cubicBezTo>
                    <a:pt x="5313" y="12207"/>
                    <a:pt x="5337" y="12278"/>
                    <a:pt x="5384" y="12326"/>
                  </a:cubicBezTo>
                  <a:lnTo>
                    <a:pt x="7301" y="14743"/>
                  </a:lnTo>
                  <a:cubicBezTo>
                    <a:pt x="7376" y="14829"/>
                    <a:pt x="7480" y="14876"/>
                    <a:pt x="7587" y="14876"/>
                  </a:cubicBezTo>
                  <a:cubicBezTo>
                    <a:pt x="7599" y="14876"/>
                    <a:pt x="7611" y="14875"/>
                    <a:pt x="7623" y="14874"/>
                  </a:cubicBezTo>
                  <a:lnTo>
                    <a:pt x="16457" y="13886"/>
                  </a:lnTo>
                  <a:cubicBezTo>
                    <a:pt x="16481" y="13886"/>
                    <a:pt x="16493" y="13886"/>
                    <a:pt x="16517" y="13874"/>
                  </a:cubicBezTo>
                  <a:cubicBezTo>
                    <a:pt x="16576" y="13862"/>
                    <a:pt x="16636" y="13826"/>
                    <a:pt x="16672" y="13791"/>
                  </a:cubicBezTo>
                  <a:cubicBezTo>
                    <a:pt x="16910" y="13600"/>
                    <a:pt x="17148" y="13231"/>
                    <a:pt x="17041" y="13052"/>
                  </a:cubicBezTo>
                  <a:lnTo>
                    <a:pt x="16850" y="12767"/>
                  </a:lnTo>
                  <a:cubicBezTo>
                    <a:pt x="17648" y="7242"/>
                    <a:pt x="16862" y="1611"/>
                    <a:pt x="16767" y="1027"/>
                  </a:cubicBezTo>
                  <a:lnTo>
                    <a:pt x="19696" y="872"/>
                  </a:lnTo>
                  <a:lnTo>
                    <a:pt x="19696" y="872"/>
                  </a:lnTo>
                  <a:cubicBezTo>
                    <a:pt x="18981" y="8802"/>
                    <a:pt x="18279" y="13386"/>
                    <a:pt x="17803" y="15862"/>
                  </a:cubicBezTo>
                  <a:cubicBezTo>
                    <a:pt x="17731" y="15848"/>
                    <a:pt x="17658" y="15842"/>
                    <a:pt x="17584" y="15842"/>
                  </a:cubicBezTo>
                  <a:cubicBezTo>
                    <a:pt x="17342" y="15842"/>
                    <a:pt x="17099" y="15916"/>
                    <a:pt x="16898" y="16053"/>
                  </a:cubicBezTo>
                  <a:cubicBezTo>
                    <a:pt x="16767" y="16143"/>
                    <a:pt x="16840" y="16310"/>
                    <a:pt x="16959" y="16310"/>
                  </a:cubicBezTo>
                  <a:cubicBezTo>
                    <a:pt x="16981" y="16310"/>
                    <a:pt x="17004" y="16304"/>
                    <a:pt x="17029" y="16291"/>
                  </a:cubicBezTo>
                  <a:cubicBezTo>
                    <a:pt x="17135" y="16244"/>
                    <a:pt x="17243" y="16223"/>
                    <a:pt x="17351" y="16223"/>
                  </a:cubicBezTo>
                  <a:cubicBezTo>
                    <a:pt x="17569" y="16223"/>
                    <a:pt x="17782" y="16310"/>
                    <a:pt x="17957" y="16446"/>
                  </a:cubicBezTo>
                  <a:cubicBezTo>
                    <a:pt x="18071" y="16539"/>
                    <a:pt x="18194" y="16605"/>
                    <a:pt x="18334" y="16605"/>
                  </a:cubicBezTo>
                  <a:cubicBezTo>
                    <a:pt x="18355" y="16605"/>
                    <a:pt x="18376" y="16604"/>
                    <a:pt x="18398" y="16600"/>
                  </a:cubicBezTo>
                  <a:cubicBezTo>
                    <a:pt x="18565" y="16589"/>
                    <a:pt x="18696" y="16469"/>
                    <a:pt x="18850" y="16410"/>
                  </a:cubicBezTo>
                  <a:cubicBezTo>
                    <a:pt x="19019" y="16344"/>
                    <a:pt x="19197" y="16310"/>
                    <a:pt x="19372" y="16310"/>
                  </a:cubicBezTo>
                  <a:cubicBezTo>
                    <a:pt x="19482" y="16310"/>
                    <a:pt x="19591" y="16323"/>
                    <a:pt x="19696" y="16350"/>
                  </a:cubicBezTo>
                  <a:cubicBezTo>
                    <a:pt x="19981" y="16422"/>
                    <a:pt x="20220" y="16648"/>
                    <a:pt x="20517" y="16672"/>
                  </a:cubicBezTo>
                  <a:cubicBezTo>
                    <a:pt x="20577" y="16672"/>
                    <a:pt x="20648" y="16600"/>
                    <a:pt x="20648" y="16541"/>
                  </a:cubicBezTo>
                  <a:cubicBezTo>
                    <a:pt x="20613" y="16184"/>
                    <a:pt x="20208" y="15993"/>
                    <a:pt x="19898" y="15910"/>
                  </a:cubicBezTo>
                  <a:cubicBezTo>
                    <a:pt x="19721" y="15859"/>
                    <a:pt x="19534" y="15832"/>
                    <a:pt x="19347" y="15832"/>
                  </a:cubicBezTo>
                  <a:cubicBezTo>
                    <a:pt x="19183" y="15832"/>
                    <a:pt x="19019" y="15853"/>
                    <a:pt x="18862" y="15898"/>
                  </a:cubicBezTo>
                  <a:cubicBezTo>
                    <a:pt x="18827" y="15910"/>
                    <a:pt x="18779" y="15922"/>
                    <a:pt x="18743" y="15946"/>
                  </a:cubicBezTo>
                  <a:cubicBezTo>
                    <a:pt x="19184" y="13624"/>
                    <a:pt x="19803" y="9540"/>
                    <a:pt x="20458" y="2765"/>
                  </a:cubicBezTo>
                  <a:cubicBezTo>
                    <a:pt x="21255" y="5278"/>
                    <a:pt x="22637" y="9516"/>
                    <a:pt x="23256" y="14410"/>
                  </a:cubicBezTo>
                  <a:cubicBezTo>
                    <a:pt x="23190" y="14398"/>
                    <a:pt x="23128" y="14392"/>
                    <a:pt x="23065" y="14392"/>
                  </a:cubicBezTo>
                  <a:cubicBezTo>
                    <a:pt x="23003" y="14392"/>
                    <a:pt x="22940" y="14398"/>
                    <a:pt x="22875" y="14410"/>
                  </a:cubicBezTo>
                  <a:cubicBezTo>
                    <a:pt x="22768" y="14434"/>
                    <a:pt x="22768" y="14612"/>
                    <a:pt x="22875" y="14636"/>
                  </a:cubicBezTo>
                  <a:cubicBezTo>
                    <a:pt x="23256" y="14707"/>
                    <a:pt x="23613" y="14874"/>
                    <a:pt x="23863" y="15172"/>
                  </a:cubicBezTo>
                  <a:cubicBezTo>
                    <a:pt x="23896" y="15205"/>
                    <a:pt x="23941" y="15220"/>
                    <a:pt x="23985" y="15220"/>
                  </a:cubicBezTo>
                  <a:cubicBezTo>
                    <a:pt x="24018" y="15220"/>
                    <a:pt x="24051" y="15211"/>
                    <a:pt x="24077" y="15196"/>
                  </a:cubicBezTo>
                  <a:cubicBezTo>
                    <a:pt x="24141" y="15169"/>
                    <a:pt x="24205" y="15157"/>
                    <a:pt x="24268" y="15157"/>
                  </a:cubicBezTo>
                  <a:cubicBezTo>
                    <a:pt x="24426" y="15157"/>
                    <a:pt x="24577" y="15232"/>
                    <a:pt x="24696" y="15326"/>
                  </a:cubicBezTo>
                  <a:cubicBezTo>
                    <a:pt x="24736" y="15359"/>
                    <a:pt x="24778" y="15378"/>
                    <a:pt x="24823" y="15378"/>
                  </a:cubicBezTo>
                  <a:cubicBezTo>
                    <a:pt x="24859" y="15378"/>
                    <a:pt x="24897" y="15365"/>
                    <a:pt x="24934" y="15338"/>
                  </a:cubicBezTo>
                  <a:cubicBezTo>
                    <a:pt x="24994" y="15291"/>
                    <a:pt x="25030" y="15184"/>
                    <a:pt x="24982" y="15112"/>
                  </a:cubicBezTo>
                  <a:cubicBezTo>
                    <a:pt x="24817" y="14896"/>
                    <a:pt x="24554" y="14795"/>
                    <a:pt x="24294" y="14795"/>
                  </a:cubicBezTo>
                  <a:cubicBezTo>
                    <a:pt x="24253" y="14795"/>
                    <a:pt x="24213" y="14798"/>
                    <a:pt x="24172" y="14803"/>
                  </a:cubicBezTo>
                  <a:cubicBezTo>
                    <a:pt x="23172" y="7897"/>
                    <a:pt x="20672" y="384"/>
                    <a:pt x="20648" y="313"/>
                  </a:cubicBezTo>
                  <a:cubicBezTo>
                    <a:pt x="20582" y="126"/>
                    <a:pt x="20395" y="0"/>
                    <a:pt x="20199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28" name="Google Shape;2028;p41"/>
            <p:cNvGrpSpPr/>
            <p:nvPr/>
          </p:nvGrpSpPr>
          <p:grpSpPr>
            <a:xfrm>
              <a:off x="4292469" y="2051175"/>
              <a:ext cx="625800" cy="416500"/>
              <a:chOff x="3947100" y="2040200"/>
              <a:chExt cx="625800" cy="416500"/>
            </a:xfrm>
          </p:grpSpPr>
          <p:sp>
            <p:nvSpPr>
              <p:cNvPr id="2029" name="Google Shape;2029;p41"/>
              <p:cNvSpPr/>
              <p:nvPr/>
            </p:nvSpPr>
            <p:spPr>
              <a:xfrm>
                <a:off x="3969825" y="2057575"/>
                <a:ext cx="194100" cy="359850"/>
              </a:xfrm>
              <a:custGeom>
                <a:avLst/>
                <a:gdLst/>
                <a:ahLst/>
                <a:cxnLst/>
                <a:rect l="l" t="t" r="r" b="b"/>
                <a:pathLst>
                  <a:path w="7764" h="14394" extrusionOk="0">
                    <a:moveTo>
                      <a:pt x="5878" y="0"/>
                    </a:moveTo>
                    <a:cubicBezTo>
                      <a:pt x="5688" y="0"/>
                      <a:pt x="5513" y="115"/>
                      <a:pt x="5442" y="308"/>
                    </a:cubicBezTo>
                    <a:cubicBezTo>
                      <a:pt x="3037" y="6702"/>
                      <a:pt x="1465" y="10512"/>
                      <a:pt x="513" y="12786"/>
                    </a:cubicBezTo>
                    <a:cubicBezTo>
                      <a:pt x="322" y="13262"/>
                      <a:pt x="144" y="13679"/>
                      <a:pt x="1" y="14048"/>
                    </a:cubicBezTo>
                    <a:lnTo>
                      <a:pt x="870" y="14393"/>
                    </a:lnTo>
                    <a:cubicBezTo>
                      <a:pt x="1013" y="14036"/>
                      <a:pt x="1179" y="13619"/>
                      <a:pt x="1382" y="13143"/>
                    </a:cubicBezTo>
                    <a:cubicBezTo>
                      <a:pt x="2191" y="11190"/>
                      <a:pt x="3477" y="8095"/>
                      <a:pt x="5347" y="3201"/>
                    </a:cubicBezTo>
                    <a:cubicBezTo>
                      <a:pt x="5370" y="5821"/>
                      <a:pt x="5644" y="9881"/>
                      <a:pt x="6871" y="13524"/>
                    </a:cubicBezTo>
                    <a:lnTo>
                      <a:pt x="7764" y="13226"/>
                    </a:lnTo>
                    <a:cubicBezTo>
                      <a:pt x="5835" y="7535"/>
                      <a:pt x="6347" y="570"/>
                      <a:pt x="6347" y="499"/>
                    </a:cubicBezTo>
                    <a:cubicBezTo>
                      <a:pt x="6371" y="272"/>
                      <a:pt x="6204" y="58"/>
                      <a:pt x="5978" y="10"/>
                    </a:cubicBezTo>
                    <a:cubicBezTo>
                      <a:pt x="5944" y="3"/>
                      <a:pt x="5911" y="0"/>
                      <a:pt x="587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0" name="Google Shape;2030;p41"/>
              <p:cNvSpPr/>
              <p:nvPr/>
            </p:nvSpPr>
            <p:spPr>
              <a:xfrm>
                <a:off x="4359450" y="2064375"/>
                <a:ext cx="31575" cy="309575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12383" extrusionOk="0">
                    <a:moveTo>
                      <a:pt x="275" y="0"/>
                    </a:moveTo>
                    <a:lnTo>
                      <a:pt x="1" y="48"/>
                    </a:lnTo>
                    <a:cubicBezTo>
                      <a:pt x="1" y="108"/>
                      <a:pt x="977" y="6406"/>
                      <a:pt x="1" y="12335"/>
                    </a:cubicBezTo>
                    <a:lnTo>
                      <a:pt x="275" y="12383"/>
                    </a:lnTo>
                    <a:cubicBezTo>
                      <a:pt x="1263" y="6406"/>
                      <a:pt x="287" y="60"/>
                      <a:pt x="27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1" name="Google Shape;2031;p41"/>
              <p:cNvSpPr/>
              <p:nvPr/>
            </p:nvSpPr>
            <p:spPr>
              <a:xfrm>
                <a:off x="4296950" y="2064675"/>
                <a:ext cx="69375" cy="242900"/>
              </a:xfrm>
              <a:custGeom>
                <a:avLst/>
                <a:gdLst/>
                <a:ahLst/>
                <a:cxnLst/>
                <a:rect l="l" t="t" r="r" b="b"/>
                <a:pathLst>
                  <a:path w="2775" h="9716" extrusionOk="0">
                    <a:moveTo>
                      <a:pt x="2489" y="0"/>
                    </a:moveTo>
                    <a:cubicBezTo>
                      <a:pt x="2489" y="72"/>
                      <a:pt x="2203" y="6537"/>
                      <a:pt x="1" y="9549"/>
                    </a:cubicBezTo>
                    <a:lnTo>
                      <a:pt x="227" y="9716"/>
                    </a:lnTo>
                    <a:cubicBezTo>
                      <a:pt x="2477" y="6632"/>
                      <a:pt x="2763" y="286"/>
                      <a:pt x="2775" y="12"/>
                    </a:cubicBezTo>
                    <a:lnTo>
                      <a:pt x="248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2" name="Google Shape;2032;p41"/>
              <p:cNvSpPr/>
              <p:nvPr/>
            </p:nvSpPr>
            <p:spPr>
              <a:xfrm>
                <a:off x="4321650" y="2257250"/>
                <a:ext cx="50925" cy="62825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513" extrusionOk="0">
                    <a:moveTo>
                      <a:pt x="227" y="1"/>
                    </a:moveTo>
                    <a:lnTo>
                      <a:pt x="1" y="167"/>
                    </a:lnTo>
                    <a:lnTo>
                      <a:pt x="1811" y="2513"/>
                    </a:lnTo>
                    <a:lnTo>
                      <a:pt x="2037" y="2334"/>
                    </a:lnTo>
                    <a:lnTo>
                      <a:pt x="227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3" name="Google Shape;2033;p41"/>
              <p:cNvSpPr/>
              <p:nvPr/>
            </p:nvSpPr>
            <p:spPr>
              <a:xfrm>
                <a:off x="4098425" y="2064675"/>
                <a:ext cx="101225" cy="274450"/>
              </a:xfrm>
              <a:custGeom>
                <a:avLst/>
                <a:gdLst/>
                <a:ahLst/>
                <a:cxnLst/>
                <a:rect l="l" t="t" r="r" b="b"/>
                <a:pathLst>
                  <a:path w="4049" h="10978" extrusionOk="0">
                    <a:moveTo>
                      <a:pt x="3763" y="0"/>
                    </a:moveTo>
                    <a:cubicBezTo>
                      <a:pt x="3763" y="96"/>
                      <a:pt x="3358" y="8906"/>
                      <a:pt x="0" y="10728"/>
                    </a:cubicBezTo>
                    <a:lnTo>
                      <a:pt x="131" y="10978"/>
                    </a:lnTo>
                    <a:cubicBezTo>
                      <a:pt x="3632" y="9085"/>
                      <a:pt x="4036" y="381"/>
                      <a:pt x="4048" y="12"/>
                    </a:cubicBezTo>
                    <a:lnTo>
                      <a:pt x="376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4" name="Google Shape;2034;p41"/>
              <p:cNvSpPr/>
              <p:nvPr/>
            </p:nvSpPr>
            <p:spPr>
              <a:xfrm>
                <a:off x="4192775" y="2077775"/>
                <a:ext cx="42600" cy="296175"/>
              </a:xfrm>
              <a:custGeom>
                <a:avLst/>
                <a:gdLst/>
                <a:ahLst/>
                <a:cxnLst/>
                <a:rect l="l" t="t" r="r" b="b"/>
                <a:pathLst>
                  <a:path w="1704" h="11847" extrusionOk="0">
                    <a:moveTo>
                      <a:pt x="274" y="0"/>
                    </a:moveTo>
                    <a:lnTo>
                      <a:pt x="0" y="72"/>
                    </a:lnTo>
                    <a:cubicBezTo>
                      <a:pt x="12" y="119"/>
                      <a:pt x="1417" y="5870"/>
                      <a:pt x="0" y="11787"/>
                    </a:cubicBezTo>
                    <a:lnTo>
                      <a:pt x="274" y="11847"/>
                    </a:lnTo>
                    <a:cubicBezTo>
                      <a:pt x="1703" y="5870"/>
                      <a:pt x="286" y="60"/>
                      <a:pt x="27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5" name="Google Shape;2035;p41"/>
              <p:cNvSpPr/>
              <p:nvPr/>
            </p:nvSpPr>
            <p:spPr>
              <a:xfrm>
                <a:off x="4155875" y="2256650"/>
                <a:ext cx="55075" cy="47350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894" extrusionOk="0">
                    <a:moveTo>
                      <a:pt x="179" y="1"/>
                    </a:moveTo>
                    <a:lnTo>
                      <a:pt x="0" y="215"/>
                    </a:lnTo>
                    <a:lnTo>
                      <a:pt x="2024" y="1894"/>
                    </a:lnTo>
                    <a:lnTo>
                      <a:pt x="2203" y="1680"/>
                    </a:lnTo>
                    <a:lnTo>
                      <a:pt x="17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6" name="Google Shape;2036;p41"/>
              <p:cNvSpPr/>
              <p:nvPr/>
            </p:nvSpPr>
            <p:spPr>
              <a:xfrm>
                <a:off x="4106150" y="2042650"/>
                <a:ext cx="346500" cy="35725"/>
              </a:xfrm>
              <a:custGeom>
                <a:avLst/>
                <a:gdLst/>
                <a:ahLst/>
                <a:cxnLst/>
                <a:rect l="l" t="t" r="r" b="b"/>
                <a:pathLst>
                  <a:path w="13860" h="1429" extrusionOk="0">
                    <a:moveTo>
                      <a:pt x="13824" y="0"/>
                    </a:moveTo>
                    <a:lnTo>
                      <a:pt x="322" y="691"/>
                    </a:lnTo>
                    <a:cubicBezTo>
                      <a:pt x="322" y="691"/>
                      <a:pt x="1" y="715"/>
                      <a:pt x="48" y="1131"/>
                    </a:cubicBezTo>
                    <a:cubicBezTo>
                      <a:pt x="84" y="1405"/>
                      <a:pt x="334" y="1429"/>
                      <a:pt x="334" y="1429"/>
                    </a:cubicBezTo>
                    <a:lnTo>
                      <a:pt x="13860" y="738"/>
                    </a:lnTo>
                    <a:lnTo>
                      <a:pt x="1382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7" name="Google Shape;2037;p41"/>
              <p:cNvSpPr/>
              <p:nvPr/>
            </p:nvSpPr>
            <p:spPr>
              <a:xfrm>
                <a:off x="4391900" y="2040200"/>
                <a:ext cx="159575" cy="402825"/>
              </a:xfrm>
              <a:custGeom>
                <a:avLst/>
                <a:gdLst/>
                <a:ahLst/>
                <a:cxnLst/>
                <a:rect l="l" t="t" r="r" b="b"/>
                <a:pathLst>
                  <a:path w="6383" h="16113" extrusionOk="0">
                    <a:moveTo>
                      <a:pt x="2409" y="0"/>
                    </a:moveTo>
                    <a:cubicBezTo>
                      <a:pt x="2392" y="0"/>
                      <a:pt x="2375" y="1"/>
                      <a:pt x="2358" y="3"/>
                    </a:cubicBezTo>
                    <a:cubicBezTo>
                      <a:pt x="2132" y="27"/>
                      <a:pt x="1965" y="205"/>
                      <a:pt x="1941" y="420"/>
                    </a:cubicBezTo>
                    <a:cubicBezTo>
                      <a:pt x="1203" y="8706"/>
                      <a:pt x="477" y="13433"/>
                      <a:pt x="1" y="15933"/>
                    </a:cubicBezTo>
                    <a:lnTo>
                      <a:pt x="918" y="16112"/>
                    </a:lnTo>
                    <a:cubicBezTo>
                      <a:pt x="1358" y="13826"/>
                      <a:pt x="2001" y="9707"/>
                      <a:pt x="2668" y="2753"/>
                    </a:cubicBezTo>
                    <a:cubicBezTo>
                      <a:pt x="3477" y="5301"/>
                      <a:pt x="4882" y="9611"/>
                      <a:pt x="5490" y="14576"/>
                    </a:cubicBezTo>
                    <a:lnTo>
                      <a:pt x="6382" y="14802"/>
                    </a:lnTo>
                    <a:cubicBezTo>
                      <a:pt x="5382" y="7897"/>
                      <a:pt x="2882" y="384"/>
                      <a:pt x="2858" y="313"/>
                    </a:cubicBezTo>
                    <a:cubicBezTo>
                      <a:pt x="2792" y="126"/>
                      <a:pt x="2605" y="0"/>
                      <a:pt x="24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8" name="Google Shape;2038;p41"/>
              <p:cNvSpPr/>
              <p:nvPr/>
            </p:nvSpPr>
            <p:spPr>
              <a:xfrm>
                <a:off x="4075500" y="2290750"/>
                <a:ext cx="301250" cy="113900"/>
              </a:xfrm>
              <a:custGeom>
                <a:avLst/>
                <a:gdLst/>
                <a:ahLst/>
                <a:cxnLst/>
                <a:rect l="l" t="t" r="r" b="b"/>
                <a:pathLst>
                  <a:path w="12050" h="4556" extrusionOk="0">
                    <a:moveTo>
                      <a:pt x="9790" y="1"/>
                    </a:moveTo>
                    <a:cubicBezTo>
                      <a:pt x="9769" y="1"/>
                      <a:pt x="9749" y="3"/>
                      <a:pt x="9728" y="6"/>
                    </a:cubicBezTo>
                    <a:lnTo>
                      <a:pt x="786" y="1435"/>
                    </a:lnTo>
                    <a:cubicBezTo>
                      <a:pt x="524" y="1482"/>
                      <a:pt x="0" y="1899"/>
                      <a:pt x="167" y="2113"/>
                    </a:cubicBezTo>
                    <a:lnTo>
                      <a:pt x="2489" y="4423"/>
                    </a:lnTo>
                    <a:cubicBezTo>
                      <a:pt x="2553" y="4509"/>
                      <a:pt x="2665" y="4556"/>
                      <a:pt x="2774" y="4556"/>
                    </a:cubicBezTo>
                    <a:cubicBezTo>
                      <a:pt x="2786" y="4556"/>
                      <a:pt x="2798" y="4555"/>
                      <a:pt x="2810" y="4554"/>
                    </a:cubicBezTo>
                    <a:lnTo>
                      <a:pt x="11323" y="3864"/>
                    </a:lnTo>
                    <a:cubicBezTo>
                      <a:pt x="11585" y="3828"/>
                      <a:pt x="12050" y="3256"/>
                      <a:pt x="11907" y="3030"/>
                    </a:cubicBezTo>
                    <a:lnTo>
                      <a:pt x="10085" y="161"/>
                    </a:lnTo>
                    <a:cubicBezTo>
                      <a:pt x="10024" y="59"/>
                      <a:pt x="9911" y="1"/>
                      <a:pt x="97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9" name="Google Shape;2039;p41"/>
              <p:cNvSpPr/>
              <p:nvPr/>
            </p:nvSpPr>
            <p:spPr>
              <a:xfrm>
                <a:off x="4077575" y="2297900"/>
                <a:ext cx="291150" cy="114000"/>
              </a:xfrm>
              <a:custGeom>
                <a:avLst/>
                <a:gdLst/>
                <a:ahLst/>
                <a:cxnLst/>
                <a:rect l="l" t="t" r="r" b="b"/>
                <a:pathLst>
                  <a:path w="11646" h="4560" extrusionOk="0">
                    <a:moveTo>
                      <a:pt x="9392" y="1"/>
                    </a:moveTo>
                    <a:cubicBezTo>
                      <a:pt x="9373" y="1"/>
                      <a:pt x="9354" y="2"/>
                      <a:pt x="9335" y="6"/>
                    </a:cubicBezTo>
                    <a:lnTo>
                      <a:pt x="394" y="1446"/>
                    </a:lnTo>
                    <a:cubicBezTo>
                      <a:pt x="120" y="1482"/>
                      <a:pt x="1" y="1804"/>
                      <a:pt x="167" y="2018"/>
                    </a:cubicBezTo>
                    <a:lnTo>
                      <a:pt x="2084" y="4423"/>
                    </a:lnTo>
                    <a:cubicBezTo>
                      <a:pt x="2155" y="4504"/>
                      <a:pt x="2252" y="4559"/>
                      <a:pt x="2353" y="4559"/>
                    </a:cubicBezTo>
                    <a:cubicBezTo>
                      <a:pt x="2370" y="4559"/>
                      <a:pt x="2388" y="4557"/>
                      <a:pt x="2406" y="4554"/>
                    </a:cubicBezTo>
                    <a:lnTo>
                      <a:pt x="11240" y="3578"/>
                    </a:lnTo>
                    <a:cubicBezTo>
                      <a:pt x="11502" y="3542"/>
                      <a:pt x="11645" y="3256"/>
                      <a:pt x="11502" y="3030"/>
                    </a:cubicBezTo>
                    <a:lnTo>
                      <a:pt x="9692" y="172"/>
                    </a:lnTo>
                    <a:cubicBezTo>
                      <a:pt x="9621" y="60"/>
                      <a:pt x="9506" y="1"/>
                      <a:pt x="939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0" name="Google Shape;2040;p41"/>
              <p:cNvSpPr/>
              <p:nvPr/>
            </p:nvSpPr>
            <p:spPr>
              <a:xfrm>
                <a:off x="4291600" y="2311725"/>
                <a:ext cx="14900" cy="14900"/>
              </a:xfrm>
              <a:custGeom>
                <a:avLst/>
                <a:gdLst/>
                <a:ahLst/>
                <a:cxnLst/>
                <a:rect l="l" t="t" r="r" b="b"/>
                <a:pathLst>
                  <a:path w="596" h="596" extrusionOk="0">
                    <a:moveTo>
                      <a:pt x="298" y="0"/>
                    </a:moveTo>
                    <a:cubicBezTo>
                      <a:pt x="250" y="0"/>
                      <a:pt x="215" y="12"/>
                      <a:pt x="179" y="24"/>
                    </a:cubicBezTo>
                    <a:cubicBezTo>
                      <a:pt x="143" y="36"/>
                      <a:pt x="107" y="60"/>
                      <a:pt x="84" y="84"/>
                    </a:cubicBezTo>
                    <a:cubicBezTo>
                      <a:pt x="60" y="120"/>
                      <a:pt x="36" y="143"/>
                      <a:pt x="24" y="179"/>
                    </a:cubicBezTo>
                    <a:cubicBezTo>
                      <a:pt x="0" y="215"/>
                      <a:pt x="0" y="250"/>
                      <a:pt x="0" y="298"/>
                    </a:cubicBezTo>
                    <a:cubicBezTo>
                      <a:pt x="0" y="322"/>
                      <a:pt x="0" y="346"/>
                      <a:pt x="12" y="381"/>
                    </a:cubicBezTo>
                    <a:cubicBezTo>
                      <a:pt x="24" y="429"/>
                      <a:pt x="48" y="465"/>
                      <a:pt x="84" y="512"/>
                    </a:cubicBezTo>
                    <a:cubicBezTo>
                      <a:pt x="107" y="524"/>
                      <a:pt x="119" y="536"/>
                      <a:pt x="143" y="548"/>
                    </a:cubicBezTo>
                    <a:cubicBezTo>
                      <a:pt x="191" y="584"/>
                      <a:pt x="238" y="596"/>
                      <a:pt x="298" y="596"/>
                    </a:cubicBezTo>
                    <a:cubicBezTo>
                      <a:pt x="334" y="596"/>
                      <a:pt x="369" y="584"/>
                      <a:pt x="405" y="572"/>
                    </a:cubicBezTo>
                    <a:cubicBezTo>
                      <a:pt x="441" y="560"/>
                      <a:pt x="477" y="536"/>
                      <a:pt x="500" y="512"/>
                    </a:cubicBezTo>
                    <a:cubicBezTo>
                      <a:pt x="536" y="477"/>
                      <a:pt x="548" y="453"/>
                      <a:pt x="560" y="417"/>
                    </a:cubicBezTo>
                    <a:cubicBezTo>
                      <a:pt x="584" y="381"/>
                      <a:pt x="596" y="334"/>
                      <a:pt x="584" y="298"/>
                    </a:cubicBezTo>
                    <a:cubicBezTo>
                      <a:pt x="584" y="274"/>
                      <a:pt x="584" y="239"/>
                      <a:pt x="584" y="215"/>
                    </a:cubicBezTo>
                    <a:cubicBezTo>
                      <a:pt x="572" y="167"/>
                      <a:pt x="536" y="120"/>
                      <a:pt x="500" y="84"/>
                    </a:cubicBezTo>
                    <a:cubicBezTo>
                      <a:pt x="488" y="72"/>
                      <a:pt x="465" y="60"/>
                      <a:pt x="441" y="36"/>
                    </a:cubicBezTo>
                    <a:cubicBezTo>
                      <a:pt x="393" y="12"/>
                      <a:pt x="346" y="0"/>
                      <a:pt x="29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1" name="Google Shape;2041;p41"/>
              <p:cNvSpPr/>
              <p:nvPr/>
            </p:nvSpPr>
            <p:spPr>
              <a:xfrm>
                <a:off x="4326425" y="2366500"/>
                <a:ext cx="16100" cy="16100"/>
              </a:xfrm>
              <a:custGeom>
                <a:avLst/>
                <a:gdLst/>
                <a:ahLst/>
                <a:cxnLst/>
                <a:rect l="l" t="t" r="r" b="b"/>
                <a:pathLst>
                  <a:path w="644" h="644" extrusionOk="0">
                    <a:moveTo>
                      <a:pt x="322" y="0"/>
                    </a:moveTo>
                    <a:cubicBezTo>
                      <a:pt x="286" y="0"/>
                      <a:pt x="262" y="12"/>
                      <a:pt x="238" y="12"/>
                    </a:cubicBezTo>
                    <a:cubicBezTo>
                      <a:pt x="191" y="24"/>
                      <a:pt x="143" y="48"/>
                      <a:pt x="108" y="84"/>
                    </a:cubicBezTo>
                    <a:cubicBezTo>
                      <a:pt x="108" y="95"/>
                      <a:pt x="96" y="95"/>
                      <a:pt x="96" y="107"/>
                    </a:cubicBezTo>
                    <a:cubicBezTo>
                      <a:pt x="60" y="131"/>
                      <a:pt x="36" y="167"/>
                      <a:pt x="24" y="203"/>
                    </a:cubicBezTo>
                    <a:cubicBezTo>
                      <a:pt x="12" y="238"/>
                      <a:pt x="0" y="286"/>
                      <a:pt x="0" y="322"/>
                    </a:cubicBezTo>
                    <a:cubicBezTo>
                      <a:pt x="0" y="381"/>
                      <a:pt x="12" y="441"/>
                      <a:pt x="48" y="488"/>
                    </a:cubicBezTo>
                    <a:cubicBezTo>
                      <a:pt x="72" y="536"/>
                      <a:pt x="108" y="572"/>
                      <a:pt x="155" y="595"/>
                    </a:cubicBezTo>
                    <a:cubicBezTo>
                      <a:pt x="203" y="631"/>
                      <a:pt x="262" y="643"/>
                      <a:pt x="322" y="643"/>
                    </a:cubicBezTo>
                    <a:cubicBezTo>
                      <a:pt x="381" y="643"/>
                      <a:pt x="429" y="631"/>
                      <a:pt x="477" y="595"/>
                    </a:cubicBezTo>
                    <a:cubicBezTo>
                      <a:pt x="524" y="572"/>
                      <a:pt x="560" y="536"/>
                      <a:pt x="596" y="488"/>
                    </a:cubicBezTo>
                    <a:cubicBezTo>
                      <a:pt x="619" y="441"/>
                      <a:pt x="643" y="381"/>
                      <a:pt x="643" y="322"/>
                    </a:cubicBezTo>
                    <a:cubicBezTo>
                      <a:pt x="643" y="286"/>
                      <a:pt x="631" y="238"/>
                      <a:pt x="608" y="203"/>
                    </a:cubicBezTo>
                    <a:cubicBezTo>
                      <a:pt x="596" y="167"/>
                      <a:pt x="572" y="131"/>
                      <a:pt x="548" y="107"/>
                    </a:cubicBezTo>
                    <a:cubicBezTo>
                      <a:pt x="536" y="95"/>
                      <a:pt x="536" y="95"/>
                      <a:pt x="524" y="84"/>
                    </a:cubicBezTo>
                    <a:cubicBezTo>
                      <a:pt x="500" y="60"/>
                      <a:pt x="465" y="36"/>
                      <a:pt x="429" y="24"/>
                    </a:cubicBezTo>
                    <a:cubicBezTo>
                      <a:pt x="393" y="12"/>
                      <a:pt x="358" y="0"/>
                      <a:pt x="32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2" name="Google Shape;2042;p41"/>
              <p:cNvSpPr/>
              <p:nvPr/>
            </p:nvSpPr>
            <p:spPr>
              <a:xfrm>
                <a:off x="4136225" y="2391800"/>
                <a:ext cx="14600" cy="14525"/>
              </a:xfrm>
              <a:custGeom>
                <a:avLst/>
                <a:gdLst/>
                <a:ahLst/>
                <a:cxnLst/>
                <a:rect l="l" t="t" r="r" b="b"/>
                <a:pathLst>
                  <a:path w="584" h="581" extrusionOk="0">
                    <a:moveTo>
                      <a:pt x="298" y="0"/>
                    </a:moveTo>
                    <a:cubicBezTo>
                      <a:pt x="238" y="0"/>
                      <a:pt x="191" y="12"/>
                      <a:pt x="155" y="36"/>
                    </a:cubicBezTo>
                    <a:cubicBezTo>
                      <a:pt x="131" y="48"/>
                      <a:pt x="107" y="60"/>
                      <a:pt x="96" y="84"/>
                    </a:cubicBezTo>
                    <a:cubicBezTo>
                      <a:pt x="72" y="107"/>
                      <a:pt x="60" y="131"/>
                      <a:pt x="36" y="155"/>
                    </a:cubicBezTo>
                    <a:cubicBezTo>
                      <a:pt x="36" y="167"/>
                      <a:pt x="36" y="167"/>
                      <a:pt x="36" y="179"/>
                    </a:cubicBezTo>
                    <a:cubicBezTo>
                      <a:pt x="24" y="191"/>
                      <a:pt x="24" y="203"/>
                      <a:pt x="24" y="203"/>
                    </a:cubicBezTo>
                    <a:lnTo>
                      <a:pt x="24" y="179"/>
                    </a:lnTo>
                    <a:cubicBezTo>
                      <a:pt x="12" y="215"/>
                      <a:pt x="0" y="250"/>
                      <a:pt x="12" y="286"/>
                    </a:cubicBezTo>
                    <a:cubicBezTo>
                      <a:pt x="0" y="322"/>
                      <a:pt x="12" y="369"/>
                      <a:pt x="36" y="393"/>
                    </a:cubicBezTo>
                    <a:cubicBezTo>
                      <a:pt x="48" y="429"/>
                      <a:pt x="60" y="465"/>
                      <a:pt x="96" y="488"/>
                    </a:cubicBezTo>
                    <a:lnTo>
                      <a:pt x="155" y="536"/>
                    </a:lnTo>
                    <a:cubicBezTo>
                      <a:pt x="179" y="560"/>
                      <a:pt x="215" y="572"/>
                      <a:pt x="262" y="572"/>
                    </a:cubicBezTo>
                    <a:cubicBezTo>
                      <a:pt x="280" y="578"/>
                      <a:pt x="298" y="581"/>
                      <a:pt x="316" y="581"/>
                    </a:cubicBezTo>
                    <a:cubicBezTo>
                      <a:pt x="334" y="581"/>
                      <a:pt x="351" y="578"/>
                      <a:pt x="369" y="572"/>
                    </a:cubicBezTo>
                    <a:cubicBezTo>
                      <a:pt x="405" y="560"/>
                      <a:pt x="441" y="536"/>
                      <a:pt x="477" y="512"/>
                    </a:cubicBezTo>
                    <a:cubicBezTo>
                      <a:pt x="500" y="500"/>
                      <a:pt x="524" y="465"/>
                      <a:pt x="548" y="429"/>
                    </a:cubicBezTo>
                    <a:cubicBezTo>
                      <a:pt x="560" y="405"/>
                      <a:pt x="560" y="381"/>
                      <a:pt x="572" y="357"/>
                    </a:cubicBezTo>
                    <a:cubicBezTo>
                      <a:pt x="584" y="322"/>
                      <a:pt x="584" y="286"/>
                      <a:pt x="584" y="250"/>
                    </a:cubicBezTo>
                    <a:cubicBezTo>
                      <a:pt x="584" y="215"/>
                      <a:pt x="572" y="179"/>
                      <a:pt x="548" y="143"/>
                    </a:cubicBezTo>
                    <a:lnTo>
                      <a:pt x="500" y="84"/>
                    </a:lnTo>
                    <a:cubicBezTo>
                      <a:pt x="465" y="48"/>
                      <a:pt x="417" y="24"/>
                      <a:pt x="369" y="12"/>
                    </a:cubicBezTo>
                    <a:cubicBezTo>
                      <a:pt x="346" y="0"/>
                      <a:pt x="322" y="0"/>
                      <a:pt x="29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3" name="Google Shape;2043;p41"/>
              <p:cNvSpPr/>
              <p:nvPr/>
            </p:nvSpPr>
            <p:spPr>
              <a:xfrm>
                <a:off x="4100200" y="2341200"/>
                <a:ext cx="15800" cy="15800"/>
              </a:xfrm>
              <a:custGeom>
                <a:avLst/>
                <a:gdLst/>
                <a:ahLst/>
                <a:cxnLst/>
                <a:rect l="l" t="t" r="r" b="b"/>
                <a:pathLst>
                  <a:path w="632" h="632" extrusionOk="0">
                    <a:moveTo>
                      <a:pt x="310" y="0"/>
                    </a:moveTo>
                    <a:cubicBezTo>
                      <a:pt x="274" y="0"/>
                      <a:pt x="227" y="12"/>
                      <a:pt x="191" y="24"/>
                    </a:cubicBezTo>
                    <a:cubicBezTo>
                      <a:pt x="155" y="36"/>
                      <a:pt x="120" y="60"/>
                      <a:pt x="96" y="95"/>
                    </a:cubicBezTo>
                    <a:cubicBezTo>
                      <a:pt x="60" y="119"/>
                      <a:pt x="36" y="155"/>
                      <a:pt x="24" y="191"/>
                    </a:cubicBezTo>
                    <a:cubicBezTo>
                      <a:pt x="1" y="238"/>
                      <a:pt x="1" y="274"/>
                      <a:pt x="1" y="322"/>
                    </a:cubicBezTo>
                    <a:cubicBezTo>
                      <a:pt x="1" y="345"/>
                      <a:pt x="1" y="369"/>
                      <a:pt x="13" y="405"/>
                    </a:cubicBezTo>
                    <a:cubicBezTo>
                      <a:pt x="24" y="453"/>
                      <a:pt x="48" y="500"/>
                      <a:pt x="96" y="548"/>
                    </a:cubicBezTo>
                    <a:cubicBezTo>
                      <a:pt x="108" y="560"/>
                      <a:pt x="132" y="572"/>
                      <a:pt x="155" y="595"/>
                    </a:cubicBezTo>
                    <a:cubicBezTo>
                      <a:pt x="203" y="619"/>
                      <a:pt x="263" y="631"/>
                      <a:pt x="310" y="631"/>
                    </a:cubicBezTo>
                    <a:cubicBezTo>
                      <a:pt x="358" y="631"/>
                      <a:pt x="405" y="631"/>
                      <a:pt x="441" y="607"/>
                    </a:cubicBezTo>
                    <a:cubicBezTo>
                      <a:pt x="477" y="595"/>
                      <a:pt x="513" y="572"/>
                      <a:pt x="536" y="548"/>
                    </a:cubicBezTo>
                    <a:cubicBezTo>
                      <a:pt x="572" y="512"/>
                      <a:pt x="596" y="476"/>
                      <a:pt x="608" y="441"/>
                    </a:cubicBezTo>
                    <a:cubicBezTo>
                      <a:pt x="632" y="405"/>
                      <a:pt x="632" y="357"/>
                      <a:pt x="632" y="322"/>
                    </a:cubicBezTo>
                    <a:cubicBezTo>
                      <a:pt x="632" y="286"/>
                      <a:pt x="620" y="262"/>
                      <a:pt x="620" y="238"/>
                    </a:cubicBezTo>
                    <a:cubicBezTo>
                      <a:pt x="608" y="179"/>
                      <a:pt x="584" y="131"/>
                      <a:pt x="536" y="95"/>
                    </a:cubicBezTo>
                    <a:cubicBezTo>
                      <a:pt x="524" y="72"/>
                      <a:pt x="501" y="60"/>
                      <a:pt x="477" y="48"/>
                    </a:cubicBezTo>
                    <a:cubicBezTo>
                      <a:pt x="429" y="12"/>
                      <a:pt x="370" y="0"/>
                      <a:pt x="31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4" name="Google Shape;2044;p41"/>
              <p:cNvSpPr/>
              <p:nvPr/>
            </p:nvSpPr>
            <p:spPr>
              <a:xfrm>
                <a:off x="3947100" y="2405100"/>
                <a:ext cx="86450" cy="32975"/>
              </a:xfrm>
              <a:custGeom>
                <a:avLst/>
                <a:gdLst/>
                <a:ahLst/>
                <a:cxnLst/>
                <a:rect l="l" t="t" r="r" b="b"/>
                <a:pathLst>
                  <a:path w="3458" h="1319" extrusionOk="0">
                    <a:moveTo>
                      <a:pt x="854" y="1"/>
                    </a:moveTo>
                    <a:cubicBezTo>
                      <a:pt x="601" y="1"/>
                      <a:pt x="351" y="75"/>
                      <a:pt x="136" y="218"/>
                    </a:cubicBezTo>
                    <a:cubicBezTo>
                      <a:pt x="0" y="312"/>
                      <a:pt x="84" y="479"/>
                      <a:pt x="219" y="479"/>
                    </a:cubicBezTo>
                    <a:cubicBezTo>
                      <a:pt x="238" y="479"/>
                      <a:pt x="258" y="476"/>
                      <a:pt x="279" y="468"/>
                    </a:cubicBezTo>
                    <a:cubicBezTo>
                      <a:pt x="407" y="413"/>
                      <a:pt x="549" y="386"/>
                      <a:pt x="690" y="386"/>
                    </a:cubicBezTo>
                    <a:cubicBezTo>
                      <a:pt x="822" y="386"/>
                      <a:pt x="955" y="410"/>
                      <a:pt x="1076" y="456"/>
                    </a:cubicBezTo>
                    <a:cubicBezTo>
                      <a:pt x="1076" y="575"/>
                      <a:pt x="1088" y="695"/>
                      <a:pt x="1088" y="814"/>
                    </a:cubicBezTo>
                    <a:cubicBezTo>
                      <a:pt x="1097" y="950"/>
                      <a:pt x="1204" y="1045"/>
                      <a:pt x="1328" y="1045"/>
                    </a:cubicBezTo>
                    <a:cubicBezTo>
                      <a:pt x="1366" y="1045"/>
                      <a:pt x="1406" y="1036"/>
                      <a:pt x="1445" y="1016"/>
                    </a:cubicBezTo>
                    <a:cubicBezTo>
                      <a:pt x="1642" y="914"/>
                      <a:pt x="1859" y="866"/>
                      <a:pt x="2075" y="866"/>
                    </a:cubicBezTo>
                    <a:cubicBezTo>
                      <a:pt x="2237" y="866"/>
                      <a:pt x="2399" y="893"/>
                      <a:pt x="2553" y="945"/>
                    </a:cubicBezTo>
                    <a:cubicBezTo>
                      <a:pt x="2719" y="1004"/>
                      <a:pt x="2862" y="1099"/>
                      <a:pt x="2993" y="1218"/>
                    </a:cubicBezTo>
                    <a:cubicBezTo>
                      <a:pt x="3065" y="1272"/>
                      <a:pt x="3143" y="1319"/>
                      <a:pt x="3228" y="1319"/>
                    </a:cubicBezTo>
                    <a:cubicBezTo>
                      <a:pt x="3256" y="1319"/>
                      <a:pt x="3285" y="1314"/>
                      <a:pt x="3315" y="1302"/>
                    </a:cubicBezTo>
                    <a:cubicBezTo>
                      <a:pt x="3410" y="1266"/>
                      <a:pt x="3458" y="1171"/>
                      <a:pt x="3446" y="1076"/>
                    </a:cubicBezTo>
                    <a:cubicBezTo>
                      <a:pt x="3434" y="861"/>
                      <a:pt x="3160" y="706"/>
                      <a:pt x="2993" y="623"/>
                    </a:cubicBezTo>
                    <a:cubicBezTo>
                      <a:pt x="2827" y="528"/>
                      <a:pt x="2636" y="456"/>
                      <a:pt x="2434" y="421"/>
                    </a:cubicBezTo>
                    <a:cubicBezTo>
                      <a:pt x="2317" y="398"/>
                      <a:pt x="2202" y="388"/>
                      <a:pt x="2088" y="388"/>
                    </a:cubicBezTo>
                    <a:cubicBezTo>
                      <a:pt x="1899" y="388"/>
                      <a:pt x="1714" y="416"/>
                      <a:pt x="1529" y="468"/>
                    </a:cubicBezTo>
                    <a:cubicBezTo>
                      <a:pt x="1529" y="421"/>
                      <a:pt x="1529" y="361"/>
                      <a:pt x="1517" y="314"/>
                    </a:cubicBezTo>
                    <a:cubicBezTo>
                      <a:pt x="1505" y="206"/>
                      <a:pt x="1457" y="135"/>
                      <a:pt x="1350" y="99"/>
                    </a:cubicBezTo>
                    <a:cubicBezTo>
                      <a:pt x="1189" y="33"/>
                      <a:pt x="1021" y="1"/>
                      <a:pt x="85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5" name="Google Shape;2045;p41"/>
              <p:cNvSpPr/>
              <p:nvPr/>
            </p:nvSpPr>
            <p:spPr>
              <a:xfrm>
                <a:off x="4366250" y="2435850"/>
                <a:ext cx="97125" cy="20850"/>
              </a:xfrm>
              <a:custGeom>
                <a:avLst/>
                <a:gdLst/>
                <a:ahLst/>
                <a:cxnLst/>
                <a:rect l="l" t="t" r="r" b="b"/>
                <a:pathLst>
                  <a:path w="3885" h="834" extrusionOk="0">
                    <a:moveTo>
                      <a:pt x="2616" y="0"/>
                    </a:moveTo>
                    <a:cubicBezTo>
                      <a:pt x="2441" y="0"/>
                      <a:pt x="2265" y="24"/>
                      <a:pt x="2098" y="72"/>
                    </a:cubicBezTo>
                    <a:cubicBezTo>
                      <a:pt x="1932" y="119"/>
                      <a:pt x="1789" y="203"/>
                      <a:pt x="1634" y="274"/>
                    </a:cubicBezTo>
                    <a:cubicBezTo>
                      <a:pt x="1614" y="283"/>
                      <a:pt x="1596" y="287"/>
                      <a:pt x="1580" y="287"/>
                    </a:cubicBezTo>
                    <a:cubicBezTo>
                      <a:pt x="1530" y="287"/>
                      <a:pt x="1495" y="251"/>
                      <a:pt x="1432" y="215"/>
                    </a:cubicBezTo>
                    <a:cubicBezTo>
                      <a:pt x="1360" y="155"/>
                      <a:pt x="1289" y="107"/>
                      <a:pt x="1205" y="72"/>
                    </a:cubicBezTo>
                    <a:cubicBezTo>
                      <a:pt x="1082" y="27"/>
                      <a:pt x="954" y="6"/>
                      <a:pt x="825" y="6"/>
                    </a:cubicBezTo>
                    <a:cubicBezTo>
                      <a:pt x="581" y="6"/>
                      <a:pt x="337" y="82"/>
                      <a:pt x="134" y="215"/>
                    </a:cubicBezTo>
                    <a:cubicBezTo>
                      <a:pt x="0" y="307"/>
                      <a:pt x="79" y="479"/>
                      <a:pt x="203" y="479"/>
                    </a:cubicBezTo>
                    <a:cubicBezTo>
                      <a:pt x="222" y="479"/>
                      <a:pt x="243" y="475"/>
                      <a:pt x="265" y="465"/>
                    </a:cubicBezTo>
                    <a:cubicBezTo>
                      <a:pt x="372" y="413"/>
                      <a:pt x="482" y="391"/>
                      <a:pt x="591" y="391"/>
                    </a:cubicBezTo>
                    <a:cubicBezTo>
                      <a:pt x="808" y="391"/>
                      <a:pt x="1023" y="481"/>
                      <a:pt x="1205" y="608"/>
                    </a:cubicBezTo>
                    <a:cubicBezTo>
                      <a:pt x="1327" y="707"/>
                      <a:pt x="1448" y="776"/>
                      <a:pt x="1598" y="776"/>
                    </a:cubicBezTo>
                    <a:cubicBezTo>
                      <a:pt x="1610" y="776"/>
                      <a:pt x="1622" y="775"/>
                      <a:pt x="1634" y="774"/>
                    </a:cubicBezTo>
                    <a:cubicBezTo>
                      <a:pt x="1801" y="750"/>
                      <a:pt x="1932" y="631"/>
                      <a:pt x="2086" y="572"/>
                    </a:cubicBezTo>
                    <a:cubicBezTo>
                      <a:pt x="2255" y="506"/>
                      <a:pt x="2433" y="471"/>
                      <a:pt x="2608" y="471"/>
                    </a:cubicBezTo>
                    <a:cubicBezTo>
                      <a:pt x="2718" y="471"/>
                      <a:pt x="2827" y="485"/>
                      <a:pt x="2932" y="512"/>
                    </a:cubicBezTo>
                    <a:cubicBezTo>
                      <a:pt x="3217" y="584"/>
                      <a:pt x="3468" y="810"/>
                      <a:pt x="3753" y="834"/>
                    </a:cubicBezTo>
                    <a:cubicBezTo>
                      <a:pt x="3813" y="834"/>
                      <a:pt x="3884" y="774"/>
                      <a:pt x="3884" y="703"/>
                    </a:cubicBezTo>
                    <a:cubicBezTo>
                      <a:pt x="3849" y="346"/>
                      <a:pt x="3444" y="167"/>
                      <a:pt x="3134" y="72"/>
                    </a:cubicBezTo>
                    <a:cubicBezTo>
                      <a:pt x="2967" y="24"/>
                      <a:pt x="2792" y="0"/>
                      <a:pt x="261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6" name="Google Shape;2046;p41"/>
              <p:cNvSpPr/>
              <p:nvPr/>
            </p:nvSpPr>
            <p:spPr>
              <a:xfrm>
                <a:off x="4516325" y="2399750"/>
                <a:ext cx="56575" cy="24800"/>
              </a:xfrm>
              <a:custGeom>
                <a:avLst/>
                <a:gdLst/>
                <a:ahLst/>
                <a:cxnLst/>
                <a:rect l="l" t="t" r="r" b="b"/>
                <a:pathLst>
                  <a:path w="2263" h="992" extrusionOk="0">
                    <a:moveTo>
                      <a:pt x="308" y="0"/>
                    </a:moveTo>
                    <a:cubicBezTo>
                      <a:pt x="242" y="0"/>
                      <a:pt x="175" y="5"/>
                      <a:pt x="108" y="16"/>
                    </a:cubicBezTo>
                    <a:cubicBezTo>
                      <a:pt x="1" y="39"/>
                      <a:pt x="1" y="218"/>
                      <a:pt x="108" y="242"/>
                    </a:cubicBezTo>
                    <a:cubicBezTo>
                      <a:pt x="489" y="325"/>
                      <a:pt x="846" y="480"/>
                      <a:pt x="1096" y="778"/>
                    </a:cubicBezTo>
                    <a:cubicBezTo>
                      <a:pt x="1127" y="815"/>
                      <a:pt x="1169" y="830"/>
                      <a:pt x="1211" y="830"/>
                    </a:cubicBezTo>
                    <a:cubicBezTo>
                      <a:pt x="1249" y="830"/>
                      <a:pt x="1288" y="818"/>
                      <a:pt x="1322" y="801"/>
                    </a:cubicBezTo>
                    <a:cubicBezTo>
                      <a:pt x="1382" y="775"/>
                      <a:pt x="1443" y="763"/>
                      <a:pt x="1503" y="763"/>
                    </a:cubicBezTo>
                    <a:cubicBezTo>
                      <a:pt x="1658" y="763"/>
                      <a:pt x="1809" y="841"/>
                      <a:pt x="1929" y="944"/>
                    </a:cubicBezTo>
                    <a:cubicBezTo>
                      <a:pt x="1971" y="972"/>
                      <a:pt x="2020" y="991"/>
                      <a:pt x="2068" y="991"/>
                    </a:cubicBezTo>
                    <a:cubicBezTo>
                      <a:pt x="2103" y="991"/>
                      <a:pt x="2137" y="981"/>
                      <a:pt x="2167" y="956"/>
                    </a:cubicBezTo>
                    <a:cubicBezTo>
                      <a:pt x="2227" y="909"/>
                      <a:pt x="2263" y="801"/>
                      <a:pt x="2215" y="730"/>
                    </a:cubicBezTo>
                    <a:cubicBezTo>
                      <a:pt x="2056" y="510"/>
                      <a:pt x="1800" y="407"/>
                      <a:pt x="1542" y="407"/>
                    </a:cubicBezTo>
                    <a:cubicBezTo>
                      <a:pt x="1452" y="407"/>
                      <a:pt x="1361" y="419"/>
                      <a:pt x="1275" y="444"/>
                    </a:cubicBezTo>
                    <a:cubicBezTo>
                      <a:pt x="1144" y="301"/>
                      <a:pt x="977" y="194"/>
                      <a:pt x="798" y="111"/>
                    </a:cubicBezTo>
                    <a:cubicBezTo>
                      <a:pt x="636" y="34"/>
                      <a:pt x="474" y="0"/>
                      <a:pt x="30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3" name="Imagem 2" descr="Uma imagem com fruta&#10;&#10;Descrição gerada automaticamente">
            <a:extLst>
              <a:ext uri="{FF2B5EF4-FFF2-40B4-BE49-F238E27FC236}">
                <a16:creationId xmlns:a16="http://schemas.microsoft.com/office/drawing/2014/main" id="{506D03EE-A03B-7C1C-1B50-9E51847BE4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3730" y="127366"/>
            <a:ext cx="1183026" cy="118302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9" name="Google Shape;2369;p51"/>
          <p:cNvSpPr/>
          <p:nvPr/>
        </p:nvSpPr>
        <p:spPr>
          <a:xfrm>
            <a:off x="991504" y="2352431"/>
            <a:ext cx="7265625" cy="2949075"/>
          </a:xfrm>
          <a:custGeom>
            <a:avLst/>
            <a:gdLst/>
            <a:ahLst/>
            <a:cxnLst/>
            <a:rect l="l" t="t" r="r" b="b"/>
            <a:pathLst>
              <a:path w="290625" h="117963" extrusionOk="0">
                <a:moveTo>
                  <a:pt x="290625" y="117963"/>
                </a:moveTo>
                <a:cubicBezTo>
                  <a:pt x="288909" y="116342"/>
                  <a:pt x="282329" y="112750"/>
                  <a:pt x="280327" y="108237"/>
                </a:cubicBezTo>
                <a:cubicBezTo>
                  <a:pt x="278325" y="103724"/>
                  <a:pt x="281154" y="95492"/>
                  <a:pt x="278611" y="90883"/>
                </a:cubicBezTo>
                <a:cubicBezTo>
                  <a:pt x="276068" y="86275"/>
                  <a:pt x="274956" y="81540"/>
                  <a:pt x="265071" y="80586"/>
                </a:cubicBezTo>
                <a:cubicBezTo>
                  <a:pt x="255186" y="79633"/>
                  <a:pt x="232048" y="87387"/>
                  <a:pt x="219303" y="85162"/>
                </a:cubicBezTo>
                <a:cubicBezTo>
                  <a:pt x="206558" y="82937"/>
                  <a:pt x="194958" y="74865"/>
                  <a:pt x="188601" y="67237"/>
                </a:cubicBezTo>
                <a:cubicBezTo>
                  <a:pt x="182245" y="59609"/>
                  <a:pt x="186567" y="49121"/>
                  <a:pt x="181164" y="39395"/>
                </a:cubicBezTo>
                <a:cubicBezTo>
                  <a:pt x="175761" y="29669"/>
                  <a:pt x="166098" y="15240"/>
                  <a:pt x="156182" y="8883"/>
                </a:cubicBezTo>
                <a:cubicBezTo>
                  <a:pt x="146266" y="2526"/>
                  <a:pt x="131042" y="-2368"/>
                  <a:pt x="121666" y="1255"/>
                </a:cubicBezTo>
                <a:cubicBezTo>
                  <a:pt x="112290" y="4878"/>
                  <a:pt x="100625" y="20866"/>
                  <a:pt x="99926" y="30623"/>
                </a:cubicBezTo>
                <a:cubicBezTo>
                  <a:pt x="99227" y="40381"/>
                  <a:pt x="115245" y="52236"/>
                  <a:pt x="117470" y="59800"/>
                </a:cubicBezTo>
                <a:cubicBezTo>
                  <a:pt x="119695" y="67364"/>
                  <a:pt x="120426" y="69875"/>
                  <a:pt x="113275" y="76009"/>
                </a:cubicBezTo>
                <a:cubicBezTo>
                  <a:pt x="106124" y="82143"/>
                  <a:pt x="83526" y="94443"/>
                  <a:pt x="74563" y="96604"/>
                </a:cubicBezTo>
                <a:cubicBezTo>
                  <a:pt x="65600" y="98765"/>
                  <a:pt x="63884" y="89930"/>
                  <a:pt x="59498" y="88976"/>
                </a:cubicBezTo>
                <a:cubicBezTo>
                  <a:pt x="55112" y="88023"/>
                  <a:pt x="51775" y="88277"/>
                  <a:pt x="48247" y="90883"/>
                </a:cubicBezTo>
                <a:cubicBezTo>
                  <a:pt x="44719" y="93489"/>
                  <a:pt x="42589" y="102135"/>
                  <a:pt x="38330" y="104614"/>
                </a:cubicBezTo>
                <a:cubicBezTo>
                  <a:pt x="34071" y="107093"/>
                  <a:pt x="29081" y="103692"/>
                  <a:pt x="22693" y="105758"/>
                </a:cubicBezTo>
                <a:cubicBezTo>
                  <a:pt x="16305" y="107824"/>
                  <a:pt x="3782" y="115134"/>
                  <a:pt x="0" y="117009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2370" name="Google Shape;2370;p51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PLANIFICAÇÃO AN</a:t>
            </a:r>
            <a:r>
              <a:rPr lang="pt-PT" dirty="0"/>
              <a:t>N</a:t>
            </a:r>
            <a:r>
              <a:rPr lang="en" dirty="0"/>
              <a:t>UAL DE ATIVIDADES</a:t>
            </a:r>
            <a:endParaRPr dirty="0"/>
          </a:p>
        </p:txBody>
      </p:sp>
      <p:sp>
        <p:nvSpPr>
          <p:cNvPr id="2371" name="Google Shape;2371;p51"/>
          <p:cNvSpPr txBox="1">
            <a:spLocks noGrp="1"/>
          </p:cNvSpPr>
          <p:nvPr>
            <p:ph type="subTitle" idx="1"/>
          </p:nvPr>
        </p:nvSpPr>
        <p:spPr>
          <a:xfrm>
            <a:off x="1033663" y="1971740"/>
            <a:ext cx="2298513" cy="18759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/>
              <a:t>-Acolhimento, adaptação e integração;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" sz="1200" dirty="0"/>
              <a:t>Avaliações de diagnóstico;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" sz="1200" dirty="0"/>
              <a:t>- Organização da sala;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" sz="1200" dirty="0"/>
              <a:t>10- Vindimas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" sz="1200" dirty="0"/>
              <a:t>13- Reunião de pais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" sz="1200" dirty="0"/>
              <a:t>- Exploração tátil com folhas e flores (</a:t>
            </a:r>
            <a:r>
              <a:rPr lang="en" sz="1200" b="1" dirty="0"/>
              <a:t>CRECHE)</a:t>
            </a:r>
            <a:endParaRPr lang="en" sz="1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" sz="1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2372" name="Google Shape;2372;p51"/>
          <p:cNvSpPr txBox="1">
            <a:spLocks noGrp="1"/>
          </p:cNvSpPr>
          <p:nvPr>
            <p:ph type="subTitle" idx="2"/>
          </p:nvPr>
        </p:nvSpPr>
        <p:spPr>
          <a:xfrm>
            <a:off x="6028802" y="1971740"/>
            <a:ext cx="2337030" cy="23830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t-PT" sz="1200" dirty="0"/>
              <a:t>Outono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sz="1200" dirty="0"/>
              <a:t>1- Idoso: fazer e entregar lembrança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sz="1200" dirty="0"/>
              <a:t>16- Fazer sopa de legumes passada ( </a:t>
            </a:r>
            <a:r>
              <a:rPr lang="pt-PT" sz="1200" b="1" dirty="0"/>
              <a:t>JARDIM)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t-PT" sz="1200" dirty="0"/>
              <a:t>Fazer gelatina ( </a:t>
            </a:r>
            <a:r>
              <a:rPr lang="pt-PT" sz="1200" b="1" dirty="0"/>
              <a:t>CRECHE)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sz="1200" dirty="0"/>
              <a:t>31- Bruxas e fantasmas à solta: vestidos a rigor, assistir a um filme;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sz="1200" dirty="0"/>
              <a:t>- Escutar os sons da Natureza (</a:t>
            </a:r>
            <a:r>
              <a:rPr lang="pt-PT" sz="1200" b="1" dirty="0"/>
              <a:t>CRECHE)</a:t>
            </a:r>
            <a:endParaRPr lang="pt-PT" sz="1200" dirty="0"/>
          </a:p>
        </p:txBody>
      </p:sp>
      <p:sp>
        <p:nvSpPr>
          <p:cNvPr id="2375" name="Google Shape;2375;p51"/>
          <p:cNvSpPr txBox="1">
            <a:spLocks noGrp="1"/>
          </p:cNvSpPr>
          <p:nvPr>
            <p:ph type="subTitle" idx="5"/>
          </p:nvPr>
        </p:nvSpPr>
        <p:spPr>
          <a:xfrm>
            <a:off x="1136998" y="1656600"/>
            <a:ext cx="1978200" cy="4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SETEMBRO</a:t>
            </a:r>
            <a:endParaRPr dirty="0"/>
          </a:p>
        </p:txBody>
      </p:sp>
      <p:sp>
        <p:nvSpPr>
          <p:cNvPr id="2377" name="Google Shape;2377;p51"/>
          <p:cNvSpPr txBox="1">
            <a:spLocks noGrp="1"/>
          </p:cNvSpPr>
          <p:nvPr>
            <p:ph type="subTitle" idx="7"/>
          </p:nvPr>
        </p:nvSpPr>
        <p:spPr>
          <a:xfrm>
            <a:off x="6095068" y="1586763"/>
            <a:ext cx="1978200" cy="4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OUTUBRO</a:t>
            </a:r>
            <a:endParaRPr dirty="0"/>
          </a:p>
        </p:txBody>
      </p:sp>
      <p:grpSp>
        <p:nvGrpSpPr>
          <p:cNvPr id="2379" name="Google Shape;2379;p51"/>
          <p:cNvGrpSpPr/>
          <p:nvPr/>
        </p:nvGrpSpPr>
        <p:grpSpPr>
          <a:xfrm>
            <a:off x="3545644" y="1348672"/>
            <a:ext cx="2331551" cy="3091651"/>
            <a:chOff x="3434186" y="1440218"/>
            <a:chExt cx="2331551" cy="3091651"/>
          </a:xfrm>
        </p:grpSpPr>
        <p:grpSp>
          <p:nvGrpSpPr>
            <p:cNvPr id="2380" name="Google Shape;2380;p51"/>
            <p:cNvGrpSpPr/>
            <p:nvPr/>
          </p:nvGrpSpPr>
          <p:grpSpPr>
            <a:xfrm rot="-510831">
              <a:off x="3759776" y="1494193"/>
              <a:ext cx="810788" cy="1096756"/>
              <a:chOff x="2103901" y="2201181"/>
              <a:chExt cx="654147" cy="884867"/>
            </a:xfrm>
          </p:grpSpPr>
          <p:sp>
            <p:nvSpPr>
              <p:cNvPr id="2381" name="Google Shape;2381;p51"/>
              <p:cNvSpPr/>
              <p:nvPr/>
            </p:nvSpPr>
            <p:spPr>
              <a:xfrm>
                <a:off x="2114569" y="2201498"/>
                <a:ext cx="632886" cy="884442"/>
              </a:xfrm>
              <a:custGeom>
                <a:avLst/>
                <a:gdLst/>
                <a:ahLst/>
                <a:cxnLst/>
                <a:rect l="l" t="t" r="r" b="b"/>
                <a:pathLst>
                  <a:path w="7442" h="10400" extrusionOk="0">
                    <a:moveTo>
                      <a:pt x="3703" y="1"/>
                    </a:moveTo>
                    <a:cubicBezTo>
                      <a:pt x="1780" y="1"/>
                      <a:pt x="160" y="1490"/>
                      <a:pt x="12" y="3427"/>
                    </a:cubicBezTo>
                    <a:cubicBezTo>
                      <a:pt x="12" y="3439"/>
                      <a:pt x="12" y="3451"/>
                      <a:pt x="12" y="3463"/>
                    </a:cubicBezTo>
                    <a:cubicBezTo>
                      <a:pt x="0" y="3522"/>
                      <a:pt x="0" y="3594"/>
                      <a:pt x="0" y="3665"/>
                    </a:cubicBezTo>
                    <a:lnTo>
                      <a:pt x="0" y="3677"/>
                    </a:lnTo>
                    <a:cubicBezTo>
                      <a:pt x="0" y="3748"/>
                      <a:pt x="0" y="3808"/>
                      <a:pt x="0" y="3867"/>
                    </a:cubicBezTo>
                    <a:lnTo>
                      <a:pt x="0" y="3879"/>
                    </a:lnTo>
                    <a:cubicBezTo>
                      <a:pt x="0" y="4010"/>
                      <a:pt x="12" y="4153"/>
                      <a:pt x="24" y="4308"/>
                    </a:cubicBezTo>
                    <a:cubicBezTo>
                      <a:pt x="36" y="4332"/>
                      <a:pt x="36" y="4368"/>
                      <a:pt x="36" y="4391"/>
                    </a:cubicBezTo>
                    <a:cubicBezTo>
                      <a:pt x="48" y="4475"/>
                      <a:pt x="60" y="4558"/>
                      <a:pt x="72" y="4641"/>
                    </a:cubicBezTo>
                    <a:cubicBezTo>
                      <a:pt x="84" y="4725"/>
                      <a:pt x="108" y="4808"/>
                      <a:pt x="120" y="4891"/>
                    </a:cubicBezTo>
                    <a:cubicBezTo>
                      <a:pt x="489" y="6737"/>
                      <a:pt x="1679" y="8797"/>
                      <a:pt x="3227" y="9011"/>
                    </a:cubicBezTo>
                    <a:cubicBezTo>
                      <a:pt x="2965" y="9190"/>
                      <a:pt x="2239" y="9737"/>
                      <a:pt x="2441" y="9940"/>
                    </a:cubicBezTo>
                    <a:cubicBezTo>
                      <a:pt x="2511" y="10009"/>
                      <a:pt x="2581" y="10023"/>
                      <a:pt x="2648" y="10023"/>
                    </a:cubicBezTo>
                    <a:cubicBezTo>
                      <a:pt x="2697" y="10023"/>
                      <a:pt x="2744" y="10016"/>
                      <a:pt x="2788" y="10016"/>
                    </a:cubicBezTo>
                    <a:cubicBezTo>
                      <a:pt x="2871" y="10016"/>
                      <a:pt x="2941" y="10043"/>
                      <a:pt x="2989" y="10202"/>
                    </a:cubicBezTo>
                    <a:cubicBezTo>
                      <a:pt x="3037" y="10340"/>
                      <a:pt x="3107" y="10400"/>
                      <a:pt x="3181" y="10400"/>
                    </a:cubicBezTo>
                    <a:cubicBezTo>
                      <a:pt x="3291" y="10400"/>
                      <a:pt x="3408" y="10266"/>
                      <a:pt x="3465" y="10059"/>
                    </a:cubicBezTo>
                    <a:cubicBezTo>
                      <a:pt x="3490" y="9979"/>
                      <a:pt x="3524" y="9952"/>
                      <a:pt x="3566" y="9952"/>
                    </a:cubicBezTo>
                    <a:cubicBezTo>
                      <a:pt x="3666" y="9952"/>
                      <a:pt x="3806" y="10106"/>
                      <a:pt x="3954" y="10106"/>
                    </a:cubicBezTo>
                    <a:cubicBezTo>
                      <a:pt x="4017" y="10106"/>
                      <a:pt x="4081" y="10078"/>
                      <a:pt x="4144" y="9999"/>
                    </a:cubicBezTo>
                    <a:cubicBezTo>
                      <a:pt x="4358" y="9737"/>
                      <a:pt x="3703" y="9225"/>
                      <a:pt x="3429" y="9023"/>
                    </a:cubicBezTo>
                    <a:lnTo>
                      <a:pt x="3429" y="9023"/>
                    </a:lnTo>
                    <a:cubicBezTo>
                      <a:pt x="3449" y="9023"/>
                      <a:pt x="3469" y="9024"/>
                      <a:pt x="3489" y="9024"/>
                    </a:cubicBezTo>
                    <a:cubicBezTo>
                      <a:pt x="5014" y="9024"/>
                      <a:pt x="6426" y="7238"/>
                      <a:pt x="7061" y="5499"/>
                    </a:cubicBezTo>
                    <a:cubicBezTo>
                      <a:pt x="7109" y="5368"/>
                      <a:pt x="7156" y="5225"/>
                      <a:pt x="7192" y="5094"/>
                    </a:cubicBezTo>
                    <a:cubicBezTo>
                      <a:pt x="7204" y="5082"/>
                      <a:pt x="7204" y="5082"/>
                      <a:pt x="7204" y="5070"/>
                    </a:cubicBezTo>
                    <a:cubicBezTo>
                      <a:pt x="7251" y="4927"/>
                      <a:pt x="7287" y="4796"/>
                      <a:pt x="7311" y="4653"/>
                    </a:cubicBezTo>
                    <a:cubicBezTo>
                      <a:pt x="7370" y="4415"/>
                      <a:pt x="7406" y="4177"/>
                      <a:pt x="7418" y="3963"/>
                    </a:cubicBezTo>
                    <a:cubicBezTo>
                      <a:pt x="7442" y="3546"/>
                      <a:pt x="7406" y="3141"/>
                      <a:pt x="7299" y="2760"/>
                    </a:cubicBezTo>
                    <a:cubicBezTo>
                      <a:pt x="7275" y="2653"/>
                      <a:pt x="7251" y="2558"/>
                      <a:pt x="7216" y="2463"/>
                    </a:cubicBezTo>
                    <a:cubicBezTo>
                      <a:pt x="7204" y="2451"/>
                      <a:pt x="7204" y="2451"/>
                      <a:pt x="7204" y="2451"/>
                    </a:cubicBezTo>
                    <a:cubicBezTo>
                      <a:pt x="7168" y="2343"/>
                      <a:pt x="7132" y="2248"/>
                      <a:pt x="7085" y="2153"/>
                    </a:cubicBezTo>
                    <a:cubicBezTo>
                      <a:pt x="6847" y="1641"/>
                      <a:pt x="6501" y="1189"/>
                      <a:pt x="6073" y="843"/>
                    </a:cubicBezTo>
                    <a:cubicBezTo>
                      <a:pt x="6013" y="796"/>
                      <a:pt x="5966" y="760"/>
                      <a:pt x="5918" y="724"/>
                    </a:cubicBezTo>
                    <a:cubicBezTo>
                      <a:pt x="5918" y="724"/>
                      <a:pt x="5918" y="712"/>
                      <a:pt x="5918" y="712"/>
                    </a:cubicBezTo>
                    <a:cubicBezTo>
                      <a:pt x="5858" y="677"/>
                      <a:pt x="5811" y="641"/>
                      <a:pt x="5763" y="617"/>
                    </a:cubicBezTo>
                    <a:cubicBezTo>
                      <a:pt x="5763" y="605"/>
                      <a:pt x="5751" y="605"/>
                      <a:pt x="5751" y="605"/>
                    </a:cubicBezTo>
                    <a:cubicBezTo>
                      <a:pt x="5704" y="569"/>
                      <a:pt x="5644" y="546"/>
                      <a:pt x="5596" y="510"/>
                    </a:cubicBezTo>
                    <a:cubicBezTo>
                      <a:pt x="5596" y="510"/>
                      <a:pt x="5585" y="510"/>
                      <a:pt x="5585" y="498"/>
                    </a:cubicBezTo>
                    <a:cubicBezTo>
                      <a:pt x="5525" y="474"/>
                      <a:pt x="5477" y="438"/>
                      <a:pt x="5418" y="415"/>
                    </a:cubicBezTo>
                    <a:cubicBezTo>
                      <a:pt x="4977" y="188"/>
                      <a:pt x="4489" y="46"/>
                      <a:pt x="3965" y="10"/>
                    </a:cubicBezTo>
                    <a:cubicBezTo>
                      <a:pt x="3877" y="4"/>
                      <a:pt x="3790" y="1"/>
                      <a:pt x="370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382" name="Google Shape;2382;p51"/>
              <p:cNvGrpSpPr/>
              <p:nvPr/>
            </p:nvGrpSpPr>
            <p:grpSpPr>
              <a:xfrm>
                <a:off x="2103901" y="2201181"/>
                <a:ext cx="654147" cy="884867"/>
                <a:chOff x="1233475" y="3497650"/>
                <a:chExt cx="192300" cy="260125"/>
              </a:xfrm>
            </p:grpSpPr>
            <p:sp>
              <p:nvSpPr>
                <p:cNvPr id="2383" name="Google Shape;2383;p51"/>
                <p:cNvSpPr/>
                <p:nvPr/>
              </p:nvSpPr>
              <p:spPr>
                <a:xfrm>
                  <a:off x="1233475" y="3497650"/>
                  <a:ext cx="192300" cy="225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2" h="9039" extrusionOk="0">
                      <a:moveTo>
                        <a:pt x="3834" y="1"/>
                      </a:moveTo>
                      <a:cubicBezTo>
                        <a:pt x="1899" y="1"/>
                        <a:pt x="269" y="1503"/>
                        <a:pt x="143" y="3463"/>
                      </a:cubicBezTo>
                      <a:cubicBezTo>
                        <a:pt x="1" y="5510"/>
                        <a:pt x="1441" y="8892"/>
                        <a:pt x="3489" y="9035"/>
                      </a:cubicBezTo>
                      <a:cubicBezTo>
                        <a:pt x="3530" y="9037"/>
                        <a:pt x="3572" y="9039"/>
                        <a:pt x="3613" y="9039"/>
                      </a:cubicBezTo>
                      <a:cubicBezTo>
                        <a:pt x="5612" y="9039"/>
                        <a:pt x="7421" y="5969"/>
                        <a:pt x="7549" y="3963"/>
                      </a:cubicBezTo>
                      <a:cubicBezTo>
                        <a:pt x="7692" y="1927"/>
                        <a:pt x="6144" y="153"/>
                        <a:pt x="4096" y="10"/>
                      </a:cubicBezTo>
                      <a:cubicBezTo>
                        <a:pt x="4008" y="4"/>
                        <a:pt x="3921" y="1"/>
                        <a:pt x="3834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84" name="Google Shape;2384;p51"/>
                <p:cNvSpPr/>
                <p:nvPr/>
              </p:nvSpPr>
              <p:spPr>
                <a:xfrm>
                  <a:off x="1291525" y="3721425"/>
                  <a:ext cx="55675" cy="36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7" h="1454" extrusionOk="0">
                      <a:moveTo>
                        <a:pt x="1131" y="0"/>
                      </a:moveTo>
                      <a:cubicBezTo>
                        <a:pt x="1131" y="0"/>
                        <a:pt x="0" y="750"/>
                        <a:pt x="250" y="989"/>
                      </a:cubicBezTo>
                      <a:cubicBezTo>
                        <a:pt x="323" y="1061"/>
                        <a:pt x="397" y="1075"/>
                        <a:pt x="467" y="1075"/>
                      </a:cubicBezTo>
                      <a:cubicBezTo>
                        <a:pt x="510" y="1075"/>
                        <a:pt x="552" y="1070"/>
                        <a:pt x="592" y="1070"/>
                      </a:cubicBezTo>
                      <a:cubicBezTo>
                        <a:pt x="677" y="1070"/>
                        <a:pt x="749" y="1094"/>
                        <a:pt x="798" y="1250"/>
                      </a:cubicBezTo>
                      <a:cubicBezTo>
                        <a:pt x="845" y="1393"/>
                        <a:pt x="916" y="1454"/>
                        <a:pt x="989" y="1454"/>
                      </a:cubicBezTo>
                      <a:cubicBezTo>
                        <a:pt x="1099" y="1454"/>
                        <a:pt x="1217" y="1315"/>
                        <a:pt x="1274" y="1108"/>
                      </a:cubicBezTo>
                      <a:cubicBezTo>
                        <a:pt x="1299" y="1029"/>
                        <a:pt x="1333" y="1001"/>
                        <a:pt x="1375" y="1001"/>
                      </a:cubicBezTo>
                      <a:cubicBezTo>
                        <a:pt x="1476" y="1001"/>
                        <a:pt x="1619" y="1161"/>
                        <a:pt x="1769" y="1161"/>
                      </a:cubicBezTo>
                      <a:cubicBezTo>
                        <a:pt x="1830" y="1161"/>
                        <a:pt x="1892" y="1134"/>
                        <a:pt x="1953" y="1060"/>
                      </a:cubicBezTo>
                      <a:cubicBezTo>
                        <a:pt x="2227" y="727"/>
                        <a:pt x="1131" y="0"/>
                        <a:pt x="113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85" name="Google Shape;2385;p51"/>
                <p:cNvSpPr/>
                <p:nvPr/>
              </p:nvSpPr>
              <p:spPr>
                <a:xfrm>
                  <a:off x="1236450" y="3508000"/>
                  <a:ext cx="152125" cy="111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85" h="4478" extrusionOk="0">
                      <a:moveTo>
                        <a:pt x="5775" y="227"/>
                      </a:moveTo>
                      <a:cubicBezTo>
                        <a:pt x="5335" y="405"/>
                        <a:pt x="4894" y="608"/>
                        <a:pt x="4465" y="834"/>
                      </a:cubicBezTo>
                      <a:cubicBezTo>
                        <a:pt x="4394" y="870"/>
                        <a:pt x="4323" y="905"/>
                        <a:pt x="4251" y="941"/>
                      </a:cubicBezTo>
                      <a:cubicBezTo>
                        <a:pt x="4334" y="882"/>
                        <a:pt x="4430" y="834"/>
                        <a:pt x="4513" y="786"/>
                      </a:cubicBezTo>
                      <a:cubicBezTo>
                        <a:pt x="4823" y="620"/>
                        <a:pt x="5144" y="477"/>
                        <a:pt x="5466" y="334"/>
                      </a:cubicBezTo>
                      <a:cubicBezTo>
                        <a:pt x="5561" y="298"/>
                        <a:pt x="5668" y="262"/>
                        <a:pt x="5775" y="227"/>
                      </a:cubicBezTo>
                      <a:close/>
                      <a:moveTo>
                        <a:pt x="5430" y="1"/>
                      </a:moveTo>
                      <a:cubicBezTo>
                        <a:pt x="5204" y="72"/>
                        <a:pt x="4989" y="143"/>
                        <a:pt x="4775" y="227"/>
                      </a:cubicBezTo>
                      <a:cubicBezTo>
                        <a:pt x="2977" y="703"/>
                        <a:pt x="1334" y="1656"/>
                        <a:pt x="24" y="2965"/>
                      </a:cubicBezTo>
                      <a:cubicBezTo>
                        <a:pt x="24" y="2989"/>
                        <a:pt x="24" y="3025"/>
                        <a:pt x="24" y="3049"/>
                      </a:cubicBezTo>
                      <a:cubicBezTo>
                        <a:pt x="1" y="3310"/>
                        <a:pt x="12" y="3596"/>
                        <a:pt x="48" y="3894"/>
                      </a:cubicBezTo>
                      <a:cubicBezTo>
                        <a:pt x="263" y="3691"/>
                        <a:pt x="477" y="3477"/>
                        <a:pt x="703" y="3275"/>
                      </a:cubicBezTo>
                      <a:lnTo>
                        <a:pt x="703" y="3275"/>
                      </a:lnTo>
                      <a:cubicBezTo>
                        <a:pt x="477" y="3501"/>
                        <a:pt x="251" y="3739"/>
                        <a:pt x="60" y="3989"/>
                      </a:cubicBezTo>
                      <a:cubicBezTo>
                        <a:pt x="72" y="4144"/>
                        <a:pt x="96" y="4311"/>
                        <a:pt x="132" y="4477"/>
                      </a:cubicBezTo>
                      <a:cubicBezTo>
                        <a:pt x="1429" y="3084"/>
                        <a:pt x="2977" y="1917"/>
                        <a:pt x="4680" y="1048"/>
                      </a:cubicBezTo>
                      <a:cubicBezTo>
                        <a:pt x="5144" y="834"/>
                        <a:pt x="5620" y="632"/>
                        <a:pt x="6085" y="429"/>
                      </a:cubicBezTo>
                      <a:cubicBezTo>
                        <a:pt x="5882" y="262"/>
                        <a:pt x="5656" y="120"/>
                        <a:pt x="5430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86" name="Google Shape;2386;p51"/>
                <p:cNvSpPr/>
                <p:nvPr/>
              </p:nvSpPr>
              <p:spPr>
                <a:xfrm>
                  <a:off x="1251325" y="3551750"/>
                  <a:ext cx="167900" cy="127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6" h="5085" extrusionOk="0">
                      <a:moveTo>
                        <a:pt x="6490" y="370"/>
                      </a:moveTo>
                      <a:lnTo>
                        <a:pt x="6490" y="370"/>
                      </a:lnTo>
                      <a:cubicBezTo>
                        <a:pt x="6049" y="548"/>
                        <a:pt x="5609" y="751"/>
                        <a:pt x="5180" y="977"/>
                      </a:cubicBezTo>
                      <a:cubicBezTo>
                        <a:pt x="5109" y="1001"/>
                        <a:pt x="5037" y="1037"/>
                        <a:pt x="4966" y="1072"/>
                      </a:cubicBezTo>
                      <a:cubicBezTo>
                        <a:pt x="5061" y="1025"/>
                        <a:pt x="5144" y="977"/>
                        <a:pt x="5240" y="929"/>
                      </a:cubicBezTo>
                      <a:cubicBezTo>
                        <a:pt x="5549" y="763"/>
                        <a:pt x="5859" y="608"/>
                        <a:pt x="6180" y="465"/>
                      </a:cubicBezTo>
                      <a:cubicBezTo>
                        <a:pt x="6287" y="429"/>
                        <a:pt x="6395" y="394"/>
                        <a:pt x="6490" y="370"/>
                      </a:cubicBezTo>
                      <a:close/>
                      <a:moveTo>
                        <a:pt x="6502" y="1"/>
                      </a:moveTo>
                      <a:cubicBezTo>
                        <a:pt x="6383" y="48"/>
                        <a:pt x="6264" y="96"/>
                        <a:pt x="6145" y="144"/>
                      </a:cubicBezTo>
                      <a:cubicBezTo>
                        <a:pt x="5918" y="215"/>
                        <a:pt x="5704" y="287"/>
                        <a:pt x="5490" y="370"/>
                      </a:cubicBezTo>
                      <a:cubicBezTo>
                        <a:pt x="3478" y="906"/>
                        <a:pt x="1644" y="2037"/>
                        <a:pt x="275" y="3608"/>
                      </a:cubicBezTo>
                      <a:cubicBezTo>
                        <a:pt x="191" y="3704"/>
                        <a:pt x="251" y="3823"/>
                        <a:pt x="346" y="3858"/>
                      </a:cubicBezTo>
                      <a:cubicBezTo>
                        <a:pt x="227" y="3977"/>
                        <a:pt x="120" y="4097"/>
                        <a:pt x="1" y="4227"/>
                      </a:cubicBezTo>
                      <a:cubicBezTo>
                        <a:pt x="60" y="4358"/>
                        <a:pt x="120" y="4478"/>
                        <a:pt x="179" y="4608"/>
                      </a:cubicBezTo>
                      <a:cubicBezTo>
                        <a:pt x="584" y="4204"/>
                        <a:pt x="989" y="3799"/>
                        <a:pt x="1418" y="3418"/>
                      </a:cubicBezTo>
                      <a:lnTo>
                        <a:pt x="1418" y="3418"/>
                      </a:lnTo>
                      <a:cubicBezTo>
                        <a:pt x="1108" y="3716"/>
                        <a:pt x="811" y="4049"/>
                        <a:pt x="549" y="4406"/>
                      </a:cubicBezTo>
                      <a:cubicBezTo>
                        <a:pt x="453" y="4525"/>
                        <a:pt x="358" y="4656"/>
                        <a:pt x="263" y="4775"/>
                      </a:cubicBezTo>
                      <a:cubicBezTo>
                        <a:pt x="322" y="4882"/>
                        <a:pt x="382" y="4978"/>
                        <a:pt x="441" y="5085"/>
                      </a:cubicBezTo>
                      <a:cubicBezTo>
                        <a:pt x="1823" y="3477"/>
                        <a:pt x="3513" y="2156"/>
                        <a:pt x="5406" y="1191"/>
                      </a:cubicBezTo>
                      <a:cubicBezTo>
                        <a:pt x="5847" y="989"/>
                        <a:pt x="6287" y="798"/>
                        <a:pt x="6716" y="608"/>
                      </a:cubicBezTo>
                      <a:cubicBezTo>
                        <a:pt x="6668" y="394"/>
                        <a:pt x="6597" y="191"/>
                        <a:pt x="6502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87" name="Google Shape;2387;p51"/>
                <p:cNvSpPr/>
                <p:nvPr/>
              </p:nvSpPr>
              <p:spPr>
                <a:xfrm>
                  <a:off x="1275450" y="3614275"/>
                  <a:ext cx="144075" cy="101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63" h="4049" extrusionOk="0">
                      <a:moveTo>
                        <a:pt x="5763" y="0"/>
                      </a:moveTo>
                      <a:lnTo>
                        <a:pt x="5763" y="0"/>
                      </a:lnTo>
                      <a:cubicBezTo>
                        <a:pt x="5608" y="48"/>
                        <a:pt x="5441" y="95"/>
                        <a:pt x="5287" y="155"/>
                      </a:cubicBezTo>
                      <a:cubicBezTo>
                        <a:pt x="3263" y="655"/>
                        <a:pt x="1405" y="1750"/>
                        <a:pt x="12" y="3298"/>
                      </a:cubicBezTo>
                      <a:cubicBezTo>
                        <a:pt x="0" y="3298"/>
                        <a:pt x="0" y="3310"/>
                        <a:pt x="0" y="3310"/>
                      </a:cubicBezTo>
                      <a:cubicBezTo>
                        <a:pt x="143" y="3477"/>
                        <a:pt x="298" y="3631"/>
                        <a:pt x="453" y="3762"/>
                      </a:cubicBezTo>
                      <a:cubicBezTo>
                        <a:pt x="691" y="3548"/>
                        <a:pt x="917" y="3334"/>
                        <a:pt x="1155" y="3131"/>
                      </a:cubicBezTo>
                      <a:lnTo>
                        <a:pt x="1155" y="3131"/>
                      </a:lnTo>
                      <a:cubicBezTo>
                        <a:pt x="929" y="3346"/>
                        <a:pt x="715" y="3572"/>
                        <a:pt x="512" y="3810"/>
                      </a:cubicBezTo>
                      <a:cubicBezTo>
                        <a:pt x="619" y="3893"/>
                        <a:pt x="727" y="3977"/>
                        <a:pt x="846" y="4048"/>
                      </a:cubicBezTo>
                      <a:cubicBezTo>
                        <a:pt x="2108" y="2798"/>
                        <a:pt x="3584" y="1762"/>
                        <a:pt x="5191" y="976"/>
                      </a:cubicBezTo>
                      <a:cubicBezTo>
                        <a:pt x="5299" y="929"/>
                        <a:pt x="5406" y="881"/>
                        <a:pt x="5525" y="834"/>
                      </a:cubicBezTo>
                      <a:cubicBezTo>
                        <a:pt x="5572" y="703"/>
                        <a:pt x="5608" y="572"/>
                        <a:pt x="5656" y="441"/>
                      </a:cubicBezTo>
                      <a:lnTo>
                        <a:pt x="5656" y="441"/>
                      </a:lnTo>
                      <a:cubicBezTo>
                        <a:pt x="5418" y="536"/>
                        <a:pt x="5191" y="643"/>
                        <a:pt x="4965" y="750"/>
                      </a:cubicBezTo>
                      <a:cubicBezTo>
                        <a:pt x="4894" y="786"/>
                        <a:pt x="4822" y="822"/>
                        <a:pt x="4751" y="857"/>
                      </a:cubicBezTo>
                      <a:cubicBezTo>
                        <a:pt x="4846" y="798"/>
                        <a:pt x="4929" y="762"/>
                        <a:pt x="5025" y="703"/>
                      </a:cubicBezTo>
                      <a:cubicBezTo>
                        <a:pt x="5227" y="607"/>
                        <a:pt x="5441" y="500"/>
                        <a:pt x="5656" y="405"/>
                      </a:cubicBezTo>
                      <a:cubicBezTo>
                        <a:pt x="5703" y="274"/>
                        <a:pt x="5739" y="131"/>
                        <a:pt x="5763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88" name="Google Shape;2388;p51"/>
                <p:cNvSpPr/>
                <p:nvPr/>
              </p:nvSpPr>
              <p:spPr>
                <a:xfrm>
                  <a:off x="1365575" y="3517525"/>
                  <a:ext cx="46225" cy="109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9" h="4394" extrusionOk="0">
                      <a:moveTo>
                        <a:pt x="218" y="1"/>
                      </a:moveTo>
                      <a:cubicBezTo>
                        <a:pt x="76" y="1"/>
                        <a:pt x="1" y="221"/>
                        <a:pt x="122" y="322"/>
                      </a:cubicBezTo>
                      <a:cubicBezTo>
                        <a:pt x="670" y="822"/>
                        <a:pt x="1039" y="1477"/>
                        <a:pt x="1194" y="2203"/>
                      </a:cubicBezTo>
                      <a:cubicBezTo>
                        <a:pt x="1277" y="2548"/>
                        <a:pt x="1324" y="2906"/>
                        <a:pt x="1301" y="3251"/>
                      </a:cubicBezTo>
                      <a:cubicBezTo>
                        <a:pt x="1289" y="3418"/>
                        <a:pt x="1265" y="3596"/>
                        <a:pt x="1205" y="3751"/>
                      </a:cubicBezTo>
                      <a:cubicBezTo>
                        <a:pt x="1158" y="3906"/>
                        <a:pt x="1063" y="4049"/>
                        <a:pt x="1003" y="4203"/>
                      </a:cubicBezTo>
                      <a:cubicBezTo>
                        <a:pt x="979" y="4299"/>
                        <a:pt x="1039" y="4394"/>
                        <a:pt x="1146" y="4394"/>
                      </a:cubicBezTo>
                      <a:cubicBezTo>
                        <a:pt x="1575" y="4346"/>
                        <a:pt x="1741" y="3834"/>
                        <a:pt x="1789" y="3465"/>
                      </a:cubicBezTo>
                      <a:cubicBezTo>
                        <a:pt x="1848" y="3049"/>
                        <a:pt x="1801" y="2596"/>
                        <a:pt x="1705" y="2179"/>
                      </a:cubicBezTo>
                      <a:cubicBezTo>
                        <a:pt x="1515" y="1322"/>
                        <a:pt x="1098" y="465"/>
                        <a:pt x="301" y="24"/>
                      </a:cubicBezTo>
                      <a:cubicBezTo>
                        <a:pt x="271" y="8"/>
                        <a:pt x="244" y="1"/>
                        <a:pt x="218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89" name="Google Shape;2389;p51"/>
                <p:cNvSpPr/>
                <p:nvPr/>
              </p:nvSpPr>
              <p:spPr>
                <a:xfrm>
                  <a:off x="1375450" y="3656525"/>
                  <a:ext cx="325" cy="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" h="25" extrusionOk="0">
                      <a:moveTo>
                        <a:pt x="13" y="1"/>
                      </a:moveTo>
                      <a:cubicBezTo>
                        <a:pt x="13" y="1"/>
                        <a:pt x="13" y="1"/>
                        <a:pt x="1" y="25"/>
                      </a:cubicBezTo>
                      <a:cubicBezTo>
                        <a:pt x="13" y="13"/>
                        <a:pt x="13" y="13"/>
                        <a:pt x="1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0" name="Google Shape;2390;p51"/>
                <p:cNvSpPr/>
                <p:nvPr/>
              </p:nvSpPr>
              <p:spPr>
                <a:xfrm>
                  <a:off x="1372475" y="3635100"/>
                  <a:ext cx="16700" cy="32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8" h="1297" extrusionOk="0">
                      <a:moveTo>
                        <a:pt x="501" y="1"/>
                      </a:moveTo>
                      <a:cubicBezTo>
                        <a:pt x="429" y="1"/>
                        <a:pt x="334" y="60"/>
                        <a:pt x="334" y="131"/>
                      </a:cubicBezTo>
                      <a:cubicBezTo>
                        <a:pt x="334" y="215"/>
                        <a:pt x="322" y="286"/>
                        <a:pt x="310" y="358"/>
                      </a:cubicBezTo>
                      <a:cubicBezTo>
                        <a:pt x="310" y="393"/>
                        <a:pt x="298" y="429"/>
                        <a:pt x="298" y="465"/>
                      </a:cubicBezTo>
                      <a:cubicBezTo>
                        <a:pt x="286" y="477"/>
                        <a:pt x="286" y="501"/>
                        <a:pt x="286" y="512"/>
                      </a:cubicBezTo>
                      <a:cubicBezTo>
                        <a:pt x="286" y="512"/>
                        <a:pt x="286" y="524"/>
                        <a:pt x="275" y="524"/>
                      </a:cubicBezTo>
                      <a:cubicBezTo>
                        <a:pt x="275" y="536"/>
                        <a:pt x="275" y="536"/>
                        <a:pt x="275" y="536"/>
                      </a:cubicBezTo>
                      <a:cubicBezTo>
                        <a:pt x="251" y="608"/>
                        <a:pt x="227" y="679"/>
                        <a:pt x="191" y="751"/>
                      </a:cubicBezTo>
                      <a:cubicBezTo>
                        <a:pt x="179" y="774"/>
                        <a:pt x="167" y="810"/>
                        <a:pt x="144" y="846"/>
                      </a:cubicBezTo>
                      <a:lnTo>
                        <a:pt x="132" y="870"/>
                      </a:lnTo>
                      <a:cubicBezTo>
                        <a:pt x="132" y="882"/>
                        <a:pt x="132" y="882"/>
                        <a:pt x="120" y="882"/>
                      </a:cubicBezTo>
                      <a:cubicBezTo>
                        <a:pt x="120" y="893"/>
                        <a:pt x="108" y="893"/>
                        <a:pt x="108" y="905"/>
                      </a:cubicBezTo>
                      <a:cubicBezTo>
                        <a:pt x="96" y="929"/>
                        <a:pt x="72" y="953"/>
                        <a:pt x="60" y="977"/>
                      </a:cubicBezTo>
                      <a:cubicBezTo>
                        <a:pt x="48" y="1001"/>
                        <a:pt x="36" y="1013"/>
                        <a:pt x="36" y="1024"/>
                      </a:cubicBezTo>
                      <a:cubicBezTo>
                        <a:pt x="1" y="1120"/>
                        <a:pt x="13" y="1215"/>
                        <a:pt x="96" y="1274"/>
                      </a:cubicBezTo>
                      <a:cubicBezTo>
                        <a:pt x="124" y="1290"/>
                        <a:pt x="151" y="1296"/>
                        <a:pt x="178" y="1296"/>
                      </a:cubicBezTo>
                      <a:cubicBezTo>
                        <a:pt x="276" y="1296"/>
                        <a:pt x="361" y="1207"/>
                        <a:pt x="417" y="1132"/>
                      </a:cubicBezTo>
                      <a:cubicBezTo>
                        <a:pt x="513" y="989"/>
                        <a:pt x="572" y="834"/>
                        <a:pt x="620" y="667"/>
                      </a:cubicBezTo>
                      <a:cubicBezTo>
                        <a:pt x="656" y="489"/>
                        <a:pt x="667" y="322"/>
                        <a:pt x="656" y="143"/>
                      </a:cubicBezTo>
                      <a:cubicBezTo>
                        <a:pt x="656" y="60"/>
                        <a:pt x="584" y="1"/>
                        <a:pt x="501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391" name="Google Shape;2391;p51"/>
            <p:cNvGrpSpPr/>
            <p:nvPr/>
          </p:nvGrpSpPr>
          <p:grpSpPr>
            <a:xfrm rot="775977">
              <a:off x="4842513" y="2156172"/>
              <a:ext cx="810777" cy="1096741"/>
              <a:chOff x="2103901" y="2201181"/>
              <a:chExt cx="654147" cy="884867"/>
            </a:xfrm>
          </p:grpSpPr>
          <p:sp>
            <p:nvSpPr>
              <p:cNvPr id="2392" name="Google Shape;2392;p51"/>
              <p:cNvSpPr/>
              <p:nvPr/>
            </p:nvSpPr>
            <p:spPr>
              <a:xfrm>
                <a:off x="2114569" y="2201498"/>
                <a:ext cx="632886" cy="884442"/>
              </a:xfrm>
              <a:custGeom>
                <a:avLst/>
                <a:gdLst/>
                <a:ahLst/>
                <a:cxnLst/>
                <a:rect l="l" t="t" r="r" b="b"/>
                <a:pathLst>
                  <a:path w="7442" h="10400" extrusionOk="0">
                    <a:moveTo>
                      <a:pt x="3703" y="1"/>
                    </a:moveTo>
                    <a:cubicBezTo>
                      <a:pt x="1780" y="1"/>
                      <a:pt x="160" y="1490"/>
                      <a:pt x="12" y="3427"/>
                    </a:cubicBezTo>
                    <a:cubicBezTo>
                      <a:pt x="12" y="3439"/>
                      <a:pt x="12" y="3451"/>
                      <a:pt x="12" y="3463"/>
                    </a:cubicBezTo>
                    <a:cubicBezTo>
                      <a:pt x="0" y="3522"/>
                      <a:pt x="0" y="3594"/>
                      <a:pt x="0" y="3665"/>
                    </a:cubicBezTo>
                    <a:lnTo>
                      <a:pt x="0" y="3677"/>
                    </a:lnTo>
                    <a:cubicBezTo>
                      <a:pt x="0" y="3748"/>
                      <a:pt x="0" y="3808"/>
                      <a:pt x="0" y="3867"/>
                    </a:cubicBezTo>
                    <a:lnTo>
                      <a:pt x="0" y="3879"/>
                    </a:lnTo>
                    <a:cubicBezTo>
                      <a:pt x="0" y="4010"/>
                      <a:pt x="12" y="4153"/>
                      <a:pt x="24" y="4308"/>
                    </a:cubicBezTo>
                    <a:cubicBezTo>
                      <a:pt x="36" y="4332"/>
                      <a:pt x="36" y="4368"/>
                      <a:pt x="36" y="4391"/>
                    </a:cubicBezTo>
                    <a:cubicBezTo>
                      <a:pt x="48" y="4475"/>
                      <a:pt x="60" y="4558"/>
                      <a:pt x="72" y="4641"/>
                    </a:cubicBezTo>
                    <a:cubicBezTo>
                      <a:pt x="84" y="4725"/>
                      <a:pt x="108" y="4808"/>
                      <a:pt x="120" y="4891"/>
                    </a:cubicBezTo>
                    <a:cubicBezTo>
                      <a:pt x="489" y="6737"/>
                      <a:pt x="1679" y="8797"/>
                      <a:pt x="3227" y="9011"/>
                    </a:cubicBezTo>
                    <a:cubicBezTo>
                      <a:pt x="2965" y="9190"/>
                      <a:pt x="2239" y="9737"/>
                      <a:pt x="2441" y="9940"/>
                    </a:cubicBezTo>
                    <a:cubicBezTo>
                      <a:pt x="2511" y="10009"/>
                      <a:pt x="2581" y="10023"/>
                      <a:pt x="2648" y="10023"/>
                    </a:cubicBezTo>
                    <a:cubicBezTo>
                      <a:pt x="2697" y="10023"/>
                      <a:pt x="2744" y="10016"/>
                      <a:pt x="2788" y="10016"/>
                    </a:cubicBezTo>
                    <a:cubicBezTo>
                      <a:pt x="2871" y="10016"/>
                      <a:pt x="2941" y="10043"/>
                      <a:pt x="2989" y="10202"/>
                    </a:cubicBezTo>
                    <a:cubicBezTo>
                      <a:pt x="3037" y="10340"/>
                      <a:pt x="3107" y="10400"/>
                      <a:pt x="3181" y="10400"/>
                    </a:cubicBezTo>
                    <a:cubicBezTo>
                      <a:pt x="3291" y="10400"/>
                      <a:pt x="3408" y="10266"/>
                      <a:pt x="3465" y="10059"/>
                    </a:cubicBezTo>
                    <a:cubicBezTo>
                      <a:pt x="3490" y="9979"/>
                      <a:pt x="3524" y="9952"/>
                      <a:pt x="3566" y="9952"/>
                    </a:cubicBezTo>
                    <a:cubicBezTo>
                      <a:pt x="3666" y="9952"/>
                      <a:pt x="3806" y="10106"/>
                      <a:pt x="3954" y="10106"/>
                    </a:cubicBezTo>
                    <a:cubicBezTo>
                      <a:pt x="4017" y="10106"/>
                      <a:pt x="4081" y="10078"/>
                      <a:pt x="4144" y="9999"/>
                    </a:cubicBezTo>
                    <a:cubicBezTo>
                      <a:pt x="4358" y="9737"/>
                      <a:pt x="3703" y="9225"/>
                      <a:pt x="3429" y="9023"/>
                    </a:cubicBezTo>
                    <a:lnTo>
                      <a:pt x="3429" y="9023"/>
                    </a:lnTo>
                    <a:cubicBezTo>
                      <a:pt x="3449" y="9023"/>
                      <a:pt x="3469" y="9024"/>
                      <a:pt x="3489" y="9024"/>
                    </a:cubicBezTo>
                    <a:cubicBezTo>
                      <a:pt x="5014" y="9024"/>
                      <a:pt x="6426" y="7238"/>
                      <a:pt x="7061" y="5499"/>
                    </a:cubicBezTo>
                    <a:cubicBezTo>
                      <a:pt x="7109" y="5368"/>
                      <a:pt x="7156" y="5225"/>
                      <a:pt x="7192" y="5094"/>
                    </a:cubicBezTo>
                    <a:cubicBezTo>
                      <a:pt x="7204" y="5082"/>
                      <a:pt x="7204" y="5082"/>
                      <a:pt x="7204" y="5070"/>
                    </a:cubicBezTo>
                    <a:cubicBezTo>
                      <a:pt x="7251" y="4927"/>
                      <a:pt x="7287" y="4796"/>
                      <a:pt x="7311" y="4653"/>
                    </a:cubicBezTo>
                    <a:cubicBezTo>
                      <a:pt x="7370" y="4415"/>
                      <a:pt x="7406" y="4177"/>
                      <a:pt x="7418" y="3963"/>
                    </a:cubicBezTo>
                    <a:cubicBezTo>
                      <a:pt x="7442" y="3546"/>
                      <a:pt x="7406" y="3141"/>
                      <a:pt x="7299" y="2760"/>
                    </a:cubicBezTo>
                    <a:cubicBezTo>
                      <a:pt x="7275" y="2653"/>
                      <a:pt x="7251" y="2558"/>
                      <a:pt x="7216" y="2463"/>
                    </a:cubicBezTo>
                    <a:cubicBezTo>
                      <a:pt x="7204" y="2451"/>
                      <a:pt x="7204" y="2451"/>
                      <a:pt x="7204" y="2451"/>
                    </a:cubicBezTo>
                    <a:cubicBezTo>
                      <a:pt x="7168" y="2343"/>
                      <a:pt x="7132" y="2248"/>
                      <a:pt x="7085" y="2153"/>
                    </a:cubicBezTo>
                    <a:cubicBezTo>
                      <a:pt x="6847" y="1641"/>
                      <a:pt x="6501" y="1189"/>
                      <a:pt x="6073" y="843"/>
                    </a:cubicBezTo>
                    <a:cubicBezTo>
                      <a:pt x="6013" y="796"/>
                      <a:pt x="5966" y="760"/>
                      <a:pt x="5918" y="724"/>
                    </a:cubicBezTo>
                    <a:cubicBezTo>
                      <a:pt x="5918" y="724"/>
                      <a:pt x="5918" y="712"/>
                      <a:pt x="5918" y="712"/>
                    </a:cubicBezTo>
                    <a:cubicBezTo>
                      <a:pt x="5858" y="677"/>
                      <a:pt x="5811" y="641"/>
                      <a:pt x="5763" y="617"/>
                    </a:cubicBezTo>
                    <a:cubicBezTo>
                      <a:pt x="5763" y="605"/>
                      <a:pt x="5751" y="605"/>
                      <a:pt x="5751" y="605"/>
                    </a:cubicBezTo>
                    <a:cubicBezTo>
                      <a:pt x="5704" y="569"/>
                      <a:pt x="5644" y="546"/>
                      <a:pt x="5596" y="510"/>
                    </a:cubicBezTo>
                    <a:cubicBezTo>
                      <a:pt x="5596" y="510"/>
                      <a:pt x="5585" y="510"/>
                      <a:pt x="5585" y="498"/>
                    </a:cubicBezTo>
                    <a:cubicBezTo>
                      <a:pt x="5525" y="474"/>
                      <a:pt x="5477" y="438"/>
                      <a:pt x="5418" y="415"/>
                    </a:cubicBezTo>
                    <a:cubicBezTo>
                      <a:pt x="4977" y="188"/>
                      <a:pt x="4489" y="46"/>
                      <a:pt x="3965" y="10"/>
                    </a:cubicBezTo>
                    <a:cubicBezTo>
                      <a:pt x="3877" y="4"/>
                      <a:pt x="3790" y="1"/>
                      <a:pt x="370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393" name="Google Shape;2393;p51"/>
              <p:cNvGrpSpPr/>
              <p:nvPr/>
            </p:nvGrpSpPr>
            <p:grpSpPr>
              <a:xfrm>
                <a:off x="2103901" y="2201181"/>
                <a:ext cx="654147" cy="884867"/>
                <a:chOff x="1233475" y="3497650"/>
                <a:chExt cx="192300" cy="260125"/>
              </a:xfrm>
            </p:grpSpPr>
            <p:sp>
              <p:nvSpPr>
                <p:cNvPr id="2394" name="Google Shape;2394;p51"/>
                <p:cNvSpPr/>
                <p:nvPr/>
              </p:nvSpPr>
              <p:spPr>
                <a:xfrm>
                  <a:off x="1233475" y="3497650"/>
                  <a:ext cx="192300" cy="225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2" h="9039" extrusionOk="0">
                      <a:moveTo>
                        <a:pt x="3834" y="1"/>
                      </a:moveTo>
                      <a:cubicBezTo>
                        <a:pt x="1899" y="1"/>
                        <a:pt x="269" y="1503"/>
                        <a:pt x="143" y="3463"/>
                      </a:cubicBezTo>
                      <a:cubicBezTo>
                        <a:pt x="1" y="5510"/>
                        <a:pt x="1441" y="8892"/>
                        <a:pt x="3489" y="9035"/>
                      </a:cubicBezTo>
                      <a:cubicBezTo>
                        <a:pt x="3530" y="9037"/>
                        <a:pt x="3572" y="9039"/>
                        <a:pt x="3613" y="9039"/>
                      </a:cubicBezTo>
                      <a:cubicBezTo>
                        <a:pt x="5612" y="9039"/>
                        <a:pt x="7421" y="5969"/>
                        <a:pt x="7549" y="3963"/>
                      </a:cubicBezTo>
                      <a:cubicBezTo>
                        <a:pt x="7692" y="1927"/>
                        <a:pt x="6144" y="153"/>
                        <a:pt x="4096" y="10"/>
                      </a:cubicBezTo>
                      <a:cubicBezTo>
                        <a:pt x="4008" y="4"/>
                        <a:pt x="3921" y="1"/>
                        <a:pt x="3834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5" name="Google Shape;2395;p51"/>
                <p:cNvSpPr/>
                <p:nvPr/>
              </p:nvSpPr>
              <p:spPr>
                <a:xfrm>
                  <a:off x="1291525" y="3721425"/>
                  <a:ext cx="55675" cy="36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7" h="1454" extrusionOk="0">
                      <a:moveTo>
                        <a:pt x="1131" y="0"/>
                      </a:moveTo>
                      <a:cubicBezTo>
                        <a:pt x="1131" y="0"/>
                        <a:pt x="0" y="750"/>
                        <a:pt x="250" y="989"/>
                      </a:cubicBezTo>
                      <a:cubicBezTo>
                        <a:pt x="323" y="1061"/>
                        <a:pt x="397" y="1075"/>
                        <a:pt x="467" y="1075"/>
                      </a:cubicBezTo>
                      <a:cubicBezTo>
                        <a:pt x="510" y="1075"/>
                        <a:pt x="552" y="1070"/>
                        <a:pt x="592" y="1070"/>
                      </a:cubicBezTo>
                      <a:cubicBezTo>
                        <a:pt x="677" y="1070"/>
                        <a:pt x="749" y="1094"/>
                        <a:pt x="798" y="1250"/>
                      </a:cubicBezTo>
                      <a:cubicBezTo>
                        <a:pt x="845" y="1393"/>
                        <a:pt x="916" y="1454"/>
                        <a:pt x="989" y="1454"/>
                      </a:cubicBezTo>
                      <a:cubicBezTo>
                        <a:pt x="1099" y="1454"/>
                        <a:pt x="1217" y="1315"/>
                        <a:pt x="1274" y="1108"/>
                      </a:cubicBezTo>
                      <a:cubicBezTo>
                        <a:pt x="1299" y="1029"/>
                        <a:pt x="1333" y="1001"/>
                        <a:pt x="1375" y="1001"/>
                      </a:cubicBezTo>
                      <a:cubicBezTo>
                        <a:pt x="1476" y="1001"/>
                        <a:pt x="1619" y="1161"/>
                        <a:pt x="1769" y="1161"/>
                      </a:cubicBezTo>
                      <a:cubicBezTo>
                        <a:pt x="1830" y="1161"/>
                        <a:pt x="1892" y="1134"/>
                        <a:pt x="1953" y="1060"/>
                      </a:cubicBezTo>
                      <a:cubicBezTo>
                        <a:pt x="2227" y="727"/>
                        <a:pt x="1131" y="0"/>
                        <a:pt x="1131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6" name="Google Shape;2396;p51"/>
                <p:cNvSpPr/>
                <p:nvPr/>
              </p:nvSpPr>
              <p:spPr>
                <a:xfrm>
                  <a:off x="1236450" y="3508000"/>
                  <a:ext cx="152125" cy="111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85" h="4478" extrusionOk="0">
                      <a:moveTo>
                        <a:pt x="5775" y="227"/>
                      </a:moveTo>
                      <a:cubicBezTo>
                        <a:pt x="5335" y="405"/>
                        <a:pt x="4894" y="608"/>
                        <a:pt x="4465" y="834"/>
                      </a:cubicBezTo>
                      <a:cubicBezTo>
                        <a:pt x="4394" y="870"/>
                        <a:pt x="4323" y="905"/>
                        <a:pt x="4251" y="941"/>
                      </a:cubicBezTo>
                      <a:cubicBezTo>
                        <a:pt x="4334" y="882"/>
                        <a:pt x="4430" y="834"/>
                        <a:pt x="4513" y="786"/>
                      </a:cubicBezTo>
                      <a:cubicBezTo>
                        <a:pt x="4823" y="620"/>
                        <a:pt x="5144" y="477"/>
                        <a:pt x="5466" y="334"/>
                      </a:cubicBezTo>
                      <a:cubicBezTo>
                        <a:pt x="5561" y="298"/>
                        <a:pt x="5668" y="262"/>
                        <a:pt x="5775" y="227"/>
                      </a:cubicBezTo>
                      <a:close/>
                      <a:moveTo>
                        <a:pt x="5430" y="1"/>
                      </a:moveTo>
                      <a:cubicBezTo>
                        <a:pt x="5204" y="72"/>
                        <a:pt x="4989" y="143"/>
                        <a:pt x="4775" y="227"/>
                      </a:cubicBezTo>
                      <a:cubicBezTo>
                        <a:pt x="2977" y="703"/>
                        <a:pt x="1334" y="1656"/>
                        <a:pt x="24" y="2965"/>
                      </a:cubicBezTo>
                      <a:cubicBezTo>
                        <a:pt x="24" y="2989"/>
                        <a:pt x="24" y="3025"/>
                        <a:pt x="24" y="3049"/>
                      </a:cubicBezTo>
                      <a:cubicBezTo>
                        <a:pt x="1" y="3310"/>
                        <a:pt x="12" y="3596"/>
                        <a:pt x="48" y="3894"/>
                      </a:cubicBezTo>
                      <a:cubicBezTo>
                        <a:pt x="263" y="3691"/>
                        <a:pt x="477" y="3477"/>
                        <a:pt x="703" y="3275"/>
                      </a:cubicBezTo>
                      <a:lnTo>
                        <a:pt x="703" y="3275"/>
                      </a:lnTo>
                      <a:cubicBezTo>
                        <a:pt x="477" y="3501"/>
                        <a:pt x="251" y="3739"/>
                        <a:pt x="60" y="3989"/>
                      </a:cubicBezTo>
                      <a:cubicBezTo>
                        <a:pt x="72" y="4144"/>
                        <a:pt x="96" y="4311"/>
                        <a:pt x="132" y="4477"/>
                      </a:cubicBezTo>
                      <a:cubicBezTo>
                        <a:pt x="1429" y="3084"/>
                        <a:pt x="2977" y="1917"/>
                        <a:pt x="4680" y="1048"/>
                      </a:cubicBezTo>
                      <a:cubicBezTo>
                        <a:pt x="5144" y="834"/>
                        <a:pt x="5620" y="632"/>
                        <a:pt x="6085" y="429"/>
                      </a:cubicBezTo>
                      <a:cubicBezTo>
                        <a:pt x="5882" y="262"/>
                        <a:pt x="5656" y="120"/>
                        <a:pt x="5430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7" name="Google Shape;2397;p51"/>
                <p:cNvSpPr/>
                <p:nvPr/>
              </p:nvSpPr>
              <p:spPr>
                <a:xfrm>
                  <a:off x="1251325" y="3551750"/>
                  <a:ext cx="167900" cy="127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6" h="5085" extrusionOk="0">
                      <a:moveTo>
                        <a:pt x="6490" y="370"/>
                      </a:moveTo>
                      <a:lnTo>
                        <a:pt x="6490" y="370"/>
                      </a:lnTo>
                      <a:cubicBezTo>
                        <a:pt x="6049" y="548"/>
                        <a:pt x="5609" y="751"/>
                        <a:pt x="5180" y="977"/>
                      </a:cubicBezTo>
                      <a:cubicBezTo>
                        <a:pt x="5109" y="1001"/>
                        <a:pt x="5037" y="1037"/>
                        <a:pt x="4966" y="1072"/>
                      </a:cubicBezTo>
                      <a:cubicBezTo>
                        <a:pt x="5061" y="1025"/>
                        <a:pt x="5144" y="977"/>
                        <a:pt x="5240" y="929"/>
                      </a:cubicBezTo>
                      <a:cubicBezTo>
                        <a:pt x="5549" y="763"/>
                        <a:pt x="5859" y="608"/>
                        <a:pt x="6180" y="465"/>
                      </a:cubicBezTo>
                      <a:cubicBezTo>
                        <a:pt x="6287" y="429"/>
                        <a:pt x="6395" y="394"/>
                        <a:pt x="6490" y="370"/>
                      </a:cubicBezTo>
                      <a:close/>
                      <a:moveTo>
                        <a:pt x="6502" y="1"/>
                      </a:moveTo>
                      <a:cubicBezTo>
                        <a:pt x="6383" y="48"/>
                        <a:pt x="6264" y="96"/>
                        <a:pt x="6145" y="144"/>
                      </a:cubicBezTo>
                      <a:cubicBezTo>
                        <a:pt x="5918" y="215"/>
                        <a:pt x="5704" y="287"/>
                        <a:pt x="5490" y="370"/>
                      </a:cubicBezTo>
                      <a:cubicBezTo>
                        <a:pt x="3478" y="906"/>
                        <a:pt x="1644" y="2037"/>
                        <a:pt x="275" y="3608"/>
                      </a:cubicBezTo>
                      <a:cubicBezTo>
                        <a:pt x="191" y="3704"/>
                        <a:pt x="251" y="3823"/>
                        <a:pt x="346" y="3858"/>
                      </a:cubicBezTo>
                      <a:cubicBezTo>
                        <a:pt x="227" y="3977"/>
                        <a:pt x="120" y="4097"/>
                        <a:pt x="1" y="4227"/>
                      </a:cubicBezTo>
                      <a:cubicBezTo>
                        <a:pt x="60" y="4358"/>
                        <a:pt x="120" y="4478"/>
                        <a:pt x="179" y="4608"/>
                      </a:cubicBezTo>
                      <a:cubicBezTo>
                        <a:pt x="584" y="4204"/>
                        <a:pt x="989" y="3799"/>
                        <a:pt x="1418" y="3418"/>
                      </a:cubicBezTo>
                      <a:lnTo>
                        <a:pt x="1418" y="3418"/>
                      </a:lnTo>
                      <a:cubicBezTo>
                        <a:pt x="1108" y="3716"/>
                        <a:pt x="811" y="4049"/>
                        <a:pt x="549" y="4406"/>
                      </a:cubicBezTo>
                      <a:cubicBezTo>
                        <a:pt x="453" y="4525"/>
                        <a:pt x="358" y="4656"/>
                        <a:pt x="263" y="4775"/>
                      </a:cubicBezTo>
                      <a:cubicBezTo>
                        <a:pt x="322" y="4882"/>
                        <a:pt x="382" y="4978"/>
                        <a:pt x="441" y="5085"/>
                      </a:cubicBezTo>
                      <a:cubicBezTo>
                        <a:pt x="1823" y="3477"/>
                        <a:pt x="3513" y="2156"/>
                        <a:pt x="5406" y="1191"/>
                      </a:cubicBezTo>
                      <a:cubicBezTo>
                        <a:pt x="5847" y="989"/>
                        <a:pt x="6287" y="798"/>
                        <a:pt x="6716" y="608"/>
                      </a:cubicBezTo>
                      <a:cubicBezTo>
                        <a:pt x="6668" y="394"/>
                        <a:pt x="6597" y="191"/>
                        <a:pt x="6502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8" name="Google Shape;2398;p51"/>
                <p:cNvSpPr/>
                <p:nvPr/>
              </p:nvSpPr>
              <p:spPr>
                <a:xfrm>
                  <a:off x="1275450" y="3614275"/>
                  <a:ext cx="144075" cy="101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63" h="4049" extrusionOk="0">
                      <a:moveTo>
                        <a:pt x="5763" y="0"/>
                      </a:moveTo>
                      <a:lnTo>
                        <a:pt x="5763" y="0"/>
                      </a:lnTo>
                      <a:cubicBezTo>
                        <a:pt x="5608" y="48"/>
                        <a:pt x="5441" y="95"/>
                        <a:pt x="5287" y="155"/>
                      </a:cubicBezTo>
                      <a:cubicBezTo>
                        <a:pt x="3263" y="655"/>
                        <a:pt x="1405" y="1750"/>
                        <a:pt x="12" y="3298"/>
                      </a:cubicBezTo>
                      <a:cubicBezTo>
                        <a:pt x="0" y="3298"/>
                        <a:pt x="0" y="3310"/>
                        <a:pt x="0" y="3310"/>
                      </a:cubicBezTo>
                      <a:cubicBezTo>
                        <a:pt x="143" y="3477"/>
                        <a:pt x="298" y="3631"/>
                        <a:pt x="453" y="3762"/>
                      </a:cubicBezTo>
                      <a:cubicBezTo>
                        <a:pt x="691" y="3548"/>
                        <a:pt x="917" y="3334"/>
                        <a:pt x="1155" y="3131"/>
                      </a:cubicBezTo>
                      <a:lnTo>
                        <a:pt x="1155" y="3131"/>
                      </a:lnTo>
                      <a:cubicBezTo>
                        <a:pt x="929" y="3346"/>
                        <a:pt x="715" y="3572"/>
                        <a:pt x="512" y="3810"/>
                      </a:cubicBezTo>
                      <a:cubicBezTo>
                        <a:pt x="619" y="3893"/>
                        <a:pt x="727" y="3977"/>
                        <a:pt x="846" y="4048"/>
                      </a:cubicBezTo>
                      <a:cubicBezTo>
                        <a:pt x="2108" y="2798"/>
                        <a:pt x="3584" y="1762"/>
                        <a:pt x="5191" y="976"/>
                      </a:cubicBezTo>
                      <a:cubicBezTo>
                        <a:pt x="5299" y="929"/>
                        <a:pt x="5406" y="881"/>
                        <a:pt x="5525" y="834"/>
                      </a:cubicBezTo>
                      <a:cubicBezTo>
                        <a:pt x="5572" y="703"/>
                        <a:pt x="5608" y="572"/>
                        <a:pt x="5656" y="441"/>
                      </a:cubicBezTo>
                      <a:lnTo>
                        <a:pt x="5656" y="441"/>
                      </a:lnTo>
                      <a:cubicBezTo>
                        <a:pt x="5418" y="536"/>
                        <a:pt x="5191" y="643"/>
                        <a:pt x="4965" y="750"/>
                      </a:cubicBezTo>
                      <a:cubicBezTo>
                        <a:pt x="4894" y="786"/>
                        <a:pt x="4822" y="822"/>
                        <a:pt x="4751" y="857"/>
                      </a:cubicBezTo>
                      <a:cubicBezTo>
                        <a:pt x="4846" y="798"/>
                        <a:pt x="4929" y="762"/>
                        <a:pt x="5025" y="703"/>
                      </a:cubicBezTo>
                      <a:cubicBezTo>
                        <a:pt x="5227" y="607"/>
                        <a:pt x="5441" y="500"/>
                        <a:pt x="5656" y="405"/>
                      </a:cubicBezTo>
                      <a:cubicBezTo>
                        <a:pt x="5703" y="274"/>
                        <a:pt x="5739" y="131"/>
                        <a:pt x="576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9" name="Google Shape;2399;p51"/>
                <p:cNvSpPr/>
                <p:nvPr/>
              </p:nvSpPr>
              <p:spPr>
                <a:xfrm>
                  <a:off x="1365575" y="3517525"/>
                  <a:ext cx="46225" cy="109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9" h="4394" extrusionOk="0">
                      <a:moveTo>
                        <a:pt x="218" y="1"/>
                      </a:moveTo>
                      <a:cubicBezTo>
                        <a:pt x="76" y="1"/>
                        <a:pt x="1" y="221"/>
                        <a:pt x="122" y="322"/>
                      </a:cubicBezTo>
                      <a:cubicBezTo>
                        <a:pt x="670" y="822"/>
                        <a:pt x="1039" y="1477"/>
                        <a:pt x="1194" y="2203"/>
                      </a:cubicBezTo>
                      <a:cubicBezTo>
                        <a:pt x="1277" y="2548"/>
                        <a:pt x="1324" y="2906"/>
                        <a:pt x="1301" y="3251"/>
                      </a:cubicBezTo>
                      <a:cubicBezTo>
                        <a:pt x="1289" y="3418"/>
                        <a:pt x="1265" y="3596"/>
                        <a:pt x="1205" y="3751"/>
                      </a:cubicBezTo>
                      <a:cubicBezTo>
                        <a:pt x="1158" y="3906"/>
                        <a:pt x="1063" y="4049"/>
                        <a:pt x="1003" y="4203"/>
                      </a:cubicBezTo>
                      <a:cubicBezTo>
                        <a:pt x="979" y="4299"/>
                        <a:pt x="1039" y="4394"/>
                        <a:pt x="1146" y="4394"/>
                      </a:cubicBezTo>
                      <a:cubicBezTo>
                        <a:pt x="1575" y="4346"/>
                        <a:pt x="1741" y="3834"/>
                        <a:pt x="1789" y="3465"/>
                      </a:cubicBezTo>
                      <a:cubicBezTo>
                        <a:pt x="1848" y="3049"/>
                        <a:pt x="1801" y="2596"/>
                        <a:pt x="1705" y="2179"/>
                      </a:cubicBezTo>
                      <a:cubicBezTo>
                        <a:pt x="1515" y="1322"/>
                        <a:pt x="1098" y="465"/>
                        <a:pt x="301" y="24"/>
                      </a:cubicBezTo>
                      <a:cubicBezTo>
                        <a:pt x="271" y="8"/>
                        <a:pt x="244" y="1"/>
                        <a:pt x="218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0" name="Google Shape;2400;p51"/>
                <p:cNvSpPr/>
                <p:nvPr/>
              </p:nvSpPr>
              <p:spPr>
                <a:xfrm>
                  <a:off x="1375450" y="3656525"/>
                  <a:ext cx="325" cy="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" h="25" extrusionOk="0">
                      <a:moveTo>
                        <a:pt x="13" y="1"/>
                      </a:moveTo>
                      <a:cubicBezTo>
                        <a:pt x="13" y="1"/>
                        <a:pt x="13" y="1"/>
                        <a:pt x="1" y="25"/>
                      </a:cubicBezTo>
                      <a:cubicBezTo>
                        <a:pt x="13" y="13"/>
                        <a:pt x="13" y="13"/>
                        <a:pt x="1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1" name="Google Shape;2401;p51"/>
                <p:cNvSpPr/>
                <p:nvPr/>
              </p:nvSpPr>
              <p:spPr>
                <a:xfrm>
                  <a:off x="1372475" y="3635100"/>
                  <a:ext cx="16700" cy="32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8" h="1297" extrusionOk="0">
                      <a:moveTo>
                        <a:pt x="501" y="1"/>
                      </a:moveTo>
                      <a:cubicBezTo>
                        <a:pt x="429" y="1"/>
                        <a:pt x="334" y="60"/>
                        <a:pt x="334" y="131"/>
                      </a:cubicBezTo>
                      <a:cubicBezTo>
                        <a:pt x="334" y="215"/>
                        <a:pt x="322" y="286"/>
                        <a:pt x="310" y="358"/>
                      </a:cubicBezTo>
                      <a:cubicBezTo>
                        <a:pt x="310" y="393"/>
                        <a:pt x="298" y="429"/>
                        <a:pt x="298" y="465"/>
                      </a:cubicBezTo>
                      <a:cubicBezTo>
                        <a:pt x="286" y="477"/>
                        <a:pt x="286" y="501"/>
                        <a:pt x="286" y="512"/>
                      </a:cubicBezTo>
                      <a:cubicBezTo>
                        <a:pt x="286" y="512"/>
                        <a:pt x="286" y="524"/>
                        <a:pt x="275" y="524"/>
                      </a:cubicBezTo>
                      <a:cubicBezTo>
                        <a:pt x="275" y="536"/>
                        <a:pt x="275" y="536"/>
                        <a:pt x="275" y="536"/>
                      </a:cubicBezTo>
                      <a:cubicBezTo>
                        <a:pt x="251" y="608"/>
                        <a:pt x="227" y="679"/>
                        <a:pt x="191" y="751"/>
                      </a:cubicBezTo>
                      <a:cubicBezTo>
                        <a:pt x="179" y="774"/>
                        <a:pt x="167" y="810"/>
                        <a:pt x="144" y="846"/>
                      </a:cubicBezTo>
                      <a:lnTo>
                        <a:pt x="132" y="870"/>
                      </a:lnTo>
                      <a:cubicBezTo>
                        <a:pt x="132" y="882"/>
                        <a:pt x="132" y="882"/>
                        <a:pt x="120" y="882"/>
                      </a:cubicBezTo>
                      <a:cubicBezTo>
                        <a:pt x="120" y="893"/>
                        <a:pt x="108" y="893"/>
                        <a:pt x="108" y="905"/>
                      </a:cubicBezTo>
                      <a:cubicBezTo>
                        <a:pt x="96" y="929"/>
                        <a:pt x="72" y="953"/>
                        <a:pt x="60" y="977"/>
                      </a:cubicBezTo>
                      <a:cubicBezTo>
                        <a:pt x="48" y="1001"/>
                        <a:pt x="36" y="1013"/>
                        <a:pt x="36" y="1024"/>
                      </a:cubicBezTo>
                      <a:cubicBezTo>
                        <a:pt x="1" y="1120"/>
                        <a:pt x="13" y="1215"/>
                        <a:pt x="96" y="1274"/>
                      </a:cubicBezTo>
                      <a:cubicBezTo>
                        <a:pt x="124" y="1290"/>
                        <a:pt x="151" y="1296"/>
                        <a:pt x="178" y="1296"/>
                      </a:cubicBezTo>
                      <a:cubicBezTo>
                        <a:pt x="276" y="1296"/>
                        <a:pt x="361" y="1207"/>
                        <a:pt x="417" y="1132"/>
                      </a:cubicBezTo>
                      <a:cubicBezTo>
                        <a:pt x="513" y="989"/>
                        <a:pt x="572" y="834"/>
                        <a:pt x="620" y="667"/>
                      </a:cubicBezTo>
                      <a:cubicBezTo>
                        <a:pt x="656" y="489"/>
                        <a:pt x="667" y="322"/>
                        <a:pt x="656" y="143"/>
                      </a:cubicBezTo>
                      <a:cubicBezTo>
                        <a:pt x="656" y="60"/>
                        <a:pt x="584" y="1"/>
                        <a:pt x="501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402" name="Google Shape;2402;p51"/>
            <p:cNvGrpSpPr/>
            <p:nvPr/>
          </p:nvGrpSpPr>
          <p:grpSpPr>
            <a:xfrm rot="-632256">
              <a:off x="3952967" y="3078428"/>
              <a:ext cx="810884" cy="1096887"/>
              <a:chOff x="2103901" y="2201181"/>
              <a:chExt cx="654147" cy="884867"/>
            </a:xfrm>
          </p:grpSpPr>
          <p:sp>
            <p:nvSpPr>
              <p:cNvPr id="2403" name="Google Shape;2403;p51"/>
              <p:cNvSpPr/>
              <p:nvPr/>
            </p:nvSpPr>
            <p:spPr>
              <a:xfrm>
                <a:off x="2114569" y="2201498"/>
                <a:ext cx="632886" cy="884442"/>
              </a:xfrm>
              <a:custGeom>
                <a:avLst/>
                <a:gdLst/>
                <a:ahLst/>
                <a:cxnLst/>
                <a:rect l="l" t="t" r="r" b="b"/>
                <a:pathLst>
                  <a:path w="7442" h="10400" extrusionOk="0">
                    <a:moveTo>
                      <a:pt x="3703" y="1"/>
                    </a:moveTo>
                    <a:cubicBezTo>
                      <a:pt x="1780" y="1"/>
                      <a:pt x="160" y="1490"/>
                      <a:pt x="12" y="3427"/>
                    </a:cubicBezTo>
                    <a:cubicBezTo>
                      <a:pt x="12" y="3439"/>
                      <a:pt x="12" y="3451"/>
                      <a:pt x="12" y="3463"/>
                    </a:cubicBezTo>
                    <a:cubicBezTo>
                      <a:pt x="0" y="3522"/>
                      <a:pt x="0" y="3594"/>
                      <a:pt x="0" y="3665"/>
                    </a:cubicBezTo>
                    <a:lnTo>
                      <a:pt x="0" y="3677"/>
                    </a:lnTo>
                    <a:cubicBezTo>
                      <a:pt x="0" y="3748"/>
                      <a:pt x="0" y="3808"/>
                      <a:pt x="0" y="3867"/>
                    </a:cubicBezTo>
                    <a:lnTo>
                      <a:pt x="0" y="3879"/>
                    </a:lnTo>
                    <a:cubicBezTo>
                      <a:pt x="0" y="4010"/>
                      <a:pt x="12" y="4153"/>
                      <a:pt x="24" y="4308"/>
                    </a:cubicBezTo>
                    <a:cubicBezTo>
                      <a:pt x="36" y="4332"/>
                      <a:pt x="36" y="4368"/>
                      <a:pt x="36" y="4391"/>
                    </a:cubicBezTo>
                    <a:cubicBezTo>
                      <a:pt x="48" y="4475"/>
                      <a:pt x="60" y="4558"/>
                      <a:pt x="72" y="4641"/>
                    </a:cubicBezTo>
                    <a:cubicBezTo>
                      <a:pt x="84" y="4725"/>
                      <a:pt x="108" y="4808"/>
                      <a:pt x="120" y="4891"/>
                    </a:cubicBezTo>
                    <a:cubicBezTo>
                      <a:pt x="489" y="6737"/>
                      <a:pt x="1679" y="8797"/>
                      <a:pt x="3227" y="9011"/>
                    </a:cubicBezTo>
                    <a:cubicBezTo>
                      <a:pt x="2965" y="9190"/>
                      <a:pt x="2239" y="9737"/>
                      <a:pt x="2441" y="9940"/>
                    </a:cubicBezTo>
                    <a:cubicBezTo>
                      <a:pt x="2511" y="10009"/>
                      <a:pt x="2581" y="10023"/>
                      <a:pt x="2648" y="10023"/>
                    </a:cubicBezTo>
                    <a:cubicBezTo>
                      <a:pt x="2697" y="10023"/>
                      <a:pt x="2744" y="10016"/>
                      <a:pt x="2788" y="10016"/>
                    </a:cubicBezTo>
                    <a:cubicBezTo>
                      <a:pt x="2871" y="10016"/>
                      <a:pt x="2941" y="10043"/>
                      <a:pt x="2989" y="10202"/>
                    </a:cubicBezTo>
                    <a:cubicBezTo>
                      <a:pt x="3037" y="10340"/>
                      <a:pt x="3107" y="10400"/>
                      <a:pt x="3181" y="10400"/>
                    </a:cubicBezTo>
                    <a:cubicBezTo>
                      <a:pt x="3291" y="10400"/>
                      <a:pt x="3408" y="10266"/>
                      <a:pt x="3465" y="10059"/>
                    </a:cubicBezTo>
                    <a:cubicBezTo>
                      <a:pt x="3490" y="9979"/>
                      <a:pt x="3524" y="9952"/>
                      <a:pt x="3566" y="9952"/>
                    </a:cubicBezTo>
                    <a:cubicBezTo>
                      <a:pt x="3666" y="9952"/>
                      <a:pt x="3806" y="10106"/>
                      <a:pt x="3954" y="10106"/>
                    </a:cubicBezTo>
                    <a:cubicBezTo>
                      <a:pt x="4017" y="10106"/>
                      <a:pt x="4081" y="10078"/>
                      <a:pt x="4144" y="9999"/>
                    </a:cubicBezTo>
                    <a:cubicBezTo>
                      <a:pt x="4358" y="9737"/>
                      <a:pt x="3703" y="9225"/>
                      <a:pt x="3429" y="9023"/>
                    </a:cubicBezTo>
                    <a:lnTo>
                      <a:pt x="3429" y="9023"/>
                    </a:lnTo>
                    <a:cubicBezTo>
                      <a:pt x="3449" y="9023"/>
                      <a:pt x="3469" y="9024"/>
                      <a:pt x="3489" y="9024"/>
                    </a:cubicBezTo>
                    <a:cubicBezTo>
                      <a:pt x="5014" y="9024"/>
                      <a:pt x="6426" y="7238"/>
                      <a:pt x="7061" y="5499"/>
                    </a:cubicBezTo>
                    <a:cubicBezTo>
                      <a:pt x="7109" y="5368"/>
                      <a:pt x="7156" y="5225"/>
                      <a:pt x="7192" y="5094"/>
                    </a:cubicBezTo>
                    <a:cubicBezTo>
                      <a:pt x="7204" y="5082"/>
                      <a:pt x="7204" y="5082"/>
                      <a:pt x="7204" y="5070"/>
                    </a:cubicBezTo>
                    <a:cubicBezTo>
                      <a:pt x="7251" y="4927"/>
                      <a:pt x="7287" y="4796"/>
                      <a:pt x="7311" y="4653"/>
                    </a:cubicBezTo>
                    <a:cubicBezTo>
                      <a:pt x="7370" y="4415"/>
                      <a:pt x="7406" y="4177"/>
                      <a:pt x="7418" y="3963"/>
                    </a:cubicBezTo>
                    <a:cubicBezTo>
                      <a:pt x="7442" y="3546"/>
                      <a:pt x="7406" y="3141"/>
                      <a:pt x="7299" y="2760"/>
                    </a:cubicBezTo>
                    <a:cubicBezTo>
                      <a:pt x="7275" y="2653"/>
                      <a:pt x="7251" y="2558"/>
                      <a:pt x="7216" y="2463"/>
                    </a:cubicBezTo>
                    <a:cubicBezTo>
                      <a:pt x="7204" y="2451"/>
                      <a:pt x="7204" y="2451"/>
                      <a:pt x="7204" y="2451"/>
                    </a:cubicBezTo>
                    <a:cubicBezTo>
                      <a:pt x="7168" y="2343"/>
                      <a:pt x="7132" y="2248"/>
                      <a:pt x="7085" y="2153"/>
                    </a:cubicBezTo>
                    <a:cubicBezTo>
                      <a:pt x="6847" y="1641"/>
                      <a:pt x="6501" y="1189"/>
                      <a:pt x="6073" y="843"/>
                    </a:cubicBezTo>
                    <a:cubicBezTo>
                      <a:pt x="6013" y="796"/>
                      <a:pt x="5966" y="760"/>
                      <a:pt x="5918" y="724"/>
                    </a:cubicBezTo>
                    <a:cubicBezTo>
                      <a:pt x="5918" y="724"/>
                      <a:pt x="5918" y="712"/>
                      <a:pt x="5918" y="712"/>
                    </a:cubicBezTo>
                    <a:cubicBezTo>
                      <a:pt x="5858" y="677"/>
                      <a:pt x="5811" y="641"/>
                      <a:pt x="5763" y="617"/>
                    </a:cubicBezTo>
                    <a:cubicBezTo>
                      <a:pt x="5763" y="605"/>
                      <a:pt x="5751" y="605"/>
                      <a:pt x="5751" y="605"/>
                    </a:cubicBezTo>
                    <a:cubicBezTo>
                      <a:pt x="5704" y="569"/>
                      <a:pt x="5644" y="546"/>
                      <a:pt x="5596" y="510"/>
                    </a:cubicBezTo>
                    <a:cubicBezTo>
                      <a:pt x="5596" y="510"/>
                      <a:pt x="5585" y="510"/>
                      <a:pt x="5585" y="498"/>
                    </a:cubicBezTo>
                    <a:cubicBezTo>
                      <a:pt x="5525" y="474"/>
                      <a:pt x="5477" y="438"/>
                      <a:pt x="5418" y="415"/>
                    </a:cubicBezTo>
                    <a:cubicBezTo>
                      <a:pt x="4977" y="188"/>
                      <a:pt x="4489" y="46"/>
                      <a:pt x="3965" y="10"/>
                    </a:cubicBezTo>
                    <a:cubicBezTo>
                      <a:pt x="3877" y="4"/>
                      <a:pt x="3790" y="1"/>
                      <a:pt x="370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404" name="Google Shape;2404;p51"/>
              <p:cNvGrpSpPr/>
              <p:nvPr/>
            </p:nvGrpSpPr>
            <p:grpSpPr>
              <a:xfrm>
                <a:off x="2103901" y="2201181"/>
                <a:ext cx="654147" cy="884867"/>
                <a:chOff x="1233475" y="3497650"/>
                <a:chExt cx="192300" cy="260125"/>
              </a:xfrm>
            </p:grpSpPr>
            <p:sp>
              <p:nvSpPr>
                <p:cNvPr id="2405" name="Google Shape;2405;p51"/>
                <p:cNvSpPr/>
                <p:nvPr/>
              </p:nvSpPr>
              <p:spPr>
                <a:xfrm>
                  <a:off x="1233475" y="3497650"/>
                  <a:ext cx="192300" cy="225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2" h="9039" extrusionOk="0">
                      <a:moveTo>
                        <a:pt x="3834" y="1"/>
                      </a:moveTo>
                      <a:cubicBezTo>
                        <a:pt x="1899" y="1"/>
                        <a:pt x="269" y="1503"/>
                        <a:pt x="143" y="3463"/>
                      </a:cubicBezTo>
                      <a:cubicBezTo>
                        <a:pt x="1" y="5510"/>
                        <a:pt x="1441" y="8892"/>
                        <a:pt x="3489" y="9035"/>
                      </a:cubicBezTo>
                      <a:cubicBezTo>
                        <a:pt x="3530" y="9037"/>
                        <a:pt x="3572" y="9039"/>
                        <a:pt x="3613" y="9039"/>
                      </a:cubicBezTo>
                      <a:cubicBezTo>
                        <a:pt x="5612" y="9039"/>
                        <a:pt x="7421" y="5969"/>
                        <a:pt x="7549" y="3963"/>
                      </a:cubicBezTo>
                      <a:cubicBezTo>
                        <a:pt x="7692" y="1927"/>
                        <a:pt x="6144" y="153"/>
                        <a:pt x="4096" y="10"/>
                      </a:cubicBezTo>
                      <a:cubicBezTo>
                        <a:pt x="4008" y="4"/>
                        <a:pt x="3921" y="1"/>
                        <a:pt x="383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6" name="Google Shape;2406;p51"/>
                <p:cNvSpPr/>
                <p:nvPr/>
              </p:nvSpPr>
              <p:spPr>
                <a:xfrm>
                  <a:off x="1291525" y="3721425"/>
                  <a:ext cx="55675" cy="36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7" h="1454" extrusionOk="0">
                      <a:moveTo>
                        <a:pt x="1131" y="0"/>
                      </a:moveTo>
                      <a:cubicBezTo>
                        <a:pt x="1131" y="0"/>
                        <a:pt x="0" y="750"/>
                        <a:pt x="250" y="989"/>
                      </a:cubicBezTo>
                      <a:cubicBezTo>
                        <a:pt x="323" y="1061"/>
                        <a:pt x="397" y="1075"/>
                        <a:pt x="467" y="1075"/>
                      </a:cubicBezTo>
                      <a:cubicBezTo>
                        <a:pt x="510" y="1075"/>
                        <a:pt x="552" y="1070"/>
                        <a:pt x="592" y="1070"/>
                      </a:cubicBezTo>
                      <a:cubicBezTo>
                        <a:pt x="677" y="1070"/>
                        <a:pt x="749" y="1094"/>
                        <a:pt x="798" y="1250"/>
                      </a:cubicBezTo>
                      <a:cubicBezTo>
                        <a:pt x="845" y="1393"/>
                        <a:pt x="916" y="1454"/>
                        <a:pt x="989" y="1454"/>
                      </a:cubicBezTo>
                      <a:cubicBezTo>
                        <a:pt x="1099" y="1454"/>
                        <a:pt x="1217" y="1315"/>
                        <a:pt x="1274" y="1108"/>
                      </a:cubicBezTo>
                      <a:cubicBezTo>
                        <a:pt x="1299" y="1029"/>
                        <a:pt x="1333" y="1001"/>
                        <a:pt x="1375" y="1001"/>
                      </a:cubicBezTo>
                      <a:cubicBezTo>
                        <a:pt x="1476" y="1001"/>
                        <a:pt x="1619" y="1161"/>
                        <a:pt x="1769" y="1161"/>
                      </a:cubicBezTo>
                      <a:cubicBezTo>
                        <a:pt x="1830" y="1161"/>
                        <a:pt x="1892" y="1134"/>
                        <a:pt x="1953" y="1060"/>
                      </a:cubicBezTo>
                      <a:cubicBezTo>
                        <a:pt x="2227" y="727"/>
                        <a:pt x="1131" y="0"/>
                        <a:pt x="113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7" name="Google Shape;2407;p51"/>
                <p:cNvSpPr/>
                <p:nvPr/>
              </p:nvSpPr>
              <p:spPr>
                <a:xfrm>
                  <a:off x="1236450" y="3508000"/>
                  <a:ext cx="152125" cy="111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85" h="4478" extrusionOk="0">
                      <a:moveTo>
                        <a:pt x="5775" y="227"/>
                      </a:moveTo>
                      <a:cubicBezTo>
                        <a:pt x="5335" y="405"/>
                        <a:pt x="4894" y="608"/>
                        <a:pt x="4465" y="834"/>
                      </a:cubicBezTo>
                      <a:cubicBezTo>
                        <a:pt x="4394" y="870"/>
                        <a:pt x="4323" y="905"/>
                        <a:pt x="4251" y="941"/>
                      </a:cubicBezTo>
                      <a:cubicBezTo>
                        <a:pt x="4334" y="882"/>
                        <a:pt x="4430" y="834"/>
                        <a:pt x="4513" y="786"/>
                      </a:cubicBezTo>
                      <a:cubicBezTo>
                        <a:pt x="4823" y="620"/>
                        <a:pt x="5144" y="477"/>
                        <a:pt x="5466" y="334"/>
                      </a:cubicBezTo>
                      <a:cubicBezTo>
                        <a:pt x="5561" y="298"/>
                        <a:pt x="5668" y="262"/>
                        <a:pt x="5775" y="227"/>
                      </a:cubicBezTo>
                      <a:close/>
                      <a:moveTo>
                        <a:pt x="5430" y="1"/>
                      </a:moveTo>
                      <a:cubicBezTo>
                        <a:pt x="5204" y="72"/>
                        <a:pt x="4989" y="143"/>
                        <a:pt x="4775" y="227"/>
                      </a:cubicBezTo>
                      <a:cubicBezTo>
                        <a:pt x="2977" y="703"/>
                        <a:pt x="1334" y="1656"/>
                        <a:pt x="24" y="2965"/>
                      </a:cubicBezTo>
                      <a:cubicBezTo>
                        <a:pt x="24" y="2989"/>
                        <a:pt x="24" y="3025"/>
                        <a:pt x="24" y="3049"/>
                      </a:cubicBezTo>
                      <a:cubicBezTo>
                        <a:pt x="1" y="3310"/>
                        <a:pt x="12" y="3596"/>
                        <a:pt x="48" y="3894"/>
                      </a:cubicBezTo>
                      <a:cubicBezTo>
                        <a:pt x="263" y="3691"/>
                        <a:pt x="477" y="3477"/>
                        <a:pt x="703" y="3275"/>
                      </a:cubicBezTo>
                      <a:lnTo>
                        <a:pt x="703" y="3275"/>
                      </a:lnTo>
                      <a:cubicBezTo>
                        <a:pt x="477" y="3501"/>
                        <a:pt x="251" y="3739"/>
                        <a:pt x="60" y="3989"/>
                      </a:cubicBezTo>
                      <a:cubicBezTo>
                        <a:pt x="72" y="4144"/>
                        <a:pt x="96" y="4311"/>
                        <a:pt x="132" y="4477"/>
                      </a:cubicBezTo>
                      <a:cubicBezTo>
                        <a:pt x="1429" y="3084"/>
                        <a:pt x="2977" y="1917"/>
                        <a:pt x="4680" y="1048"/>
                      </a:cubicBezTo>
                      <a:cubicBezTo>
                        <a:pt x="5144" y="834"/>
                        <a:pt x="5620" y="632"/>
                        <a:pt x="6085" y="429"/>
                      </a:cubicBezTo>
                      <a:cubicBezTo>
                        <a:pt x="5882" y="262"/>
                        <a:pt x="5656" y="120"/>
                        <a:pt x="5430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8" name="Google Shape;2408;p51"/>
                <p:cNvSpPr/>
                <p:nvPr/>
              </p:nvSpPr>
              <p:spPr>
                <a:xfrm>
                  <a:off x="1251325" y="3551750"/>
                  <a:ext cx="167900" cy="127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6" h="5085" extrusionOk="0">
                      <a:moveTo>
                        <a:pt x="6490" y="370"/>
                      </a:moveTo>
                      <a:lnTo>
                        <a:pt x="6490" y="370"/>
                      </a:lnTo>
                      <a:cubicBezTo>
                        <a:pt x="6049" y="548"/>
                        <a:pt x="5609" y="751"/>
                        <a:pt x="5180" y="977"/>
                      </a:cubicBezTo>
                      <a:cubicBezTo>
                        <a:pt x="5109" y="1001"/>
                        <a:pt x="5037" y="1037"/>
                        <a:pt x="4966" y="1072"/>
                      </a:cubicBezTo>
                      <a:cubicBezTo>
                        <a:pt x="5061" y="1025"/>
                        <a:pt x="5144" y="977"/>
                        <a:pt x="5240" y="929"/>
                      </a:cubicBezTo>
                      <a:cubicBezTo>
                        <a:pt x="5549" y="763"/>
                        <a:pt x="5859" y="608"/>
                        <a:pt x="6180" y="465"/>
                      </a:cubicBezTo>
                      <a:cubicBezTo>
                        <a:pt x="6287" y="429"/>
                        <a:pt x="6395" y="394"/>
                        <a:pt x="6490" y="370"/>
                      </a:cubicBezTo>
                      <a:close/>
                      <a:moveTo>
                        <a:pt x="6502" y="1"/>
                      </a:moveTo>
                      <a:cubicBezTo>
                        <a:pt x="6383" y="48"/>
                        <a:pt x="6264" y="96"/>
                        <a:pt x="6145" y="144"/>
                      </a:cubicBezTo>
                      <a:cubicBezTo>
                        <a:pt x="5918" y="215"/>
                        <a:pt x="5704" y="287"/>
                        <a:pt x="5490" y="370"/>
                      </a:cubicBezTo>
                      <a:cubicBezTo>
                        <a:pt x="3478" y="906"/>
                        <a:pt x="1644" y="2037"/>
                        <a:pt x="275" y="3608"/>
                      </a:cubicBezTo>
                      <a:cubicBezTo>
                        <a:pt x="191" y="3704"/>
                        <a:pt x="251" y="3823"/>
                        <a:pt x="346" y="3858"/>
                      </a:cubicBezTo>
                      <a:cubicBezTo>
                        <a:pt x="227" y="3977"/>
                        <a:pt x="120" y="4097"/>
                        <a:pt x="1" y="4227"/>
                      </a:cubicBezTo>
                      <a:cubicBezTo>
                        <a:pt x="60" y="4358"/>
                        <a:pt x="120" y="4478"/>
                        <a:pt x="179" y="4608"/>
                      </a:cubicBezTo>
                      <a:cubicBezTo>
                        <a:pt x="584" y="4204"/>
                        <a:pt x="989" y="3799"/>
                        <a:pt x="1418" y="3418"/>
                      </a:cubicBezTo>
                      <a:lnTo>
                        <a:pt x="1418" y="3418"/>
                      </a:lnTo>
                      <a:cubicBezTo>
                        <a:pt x="1108" y="3716"/>
                        <a:pt x="811" y="4049"/>
                        <a:pt x="549" y="4406"/>
                      </a:cubicBezTo>
                      <a:cubicBezTo>
                        <a:pt x="453" y="4525"/>
                        <a:pt x="358" y="4656"/>
                        <a:pt x="263" y="4775"/>
                      </a:cubicBezTo>
                      <a:cubicBezTo>
                        <a:pt x="322" y="4882"/>
                        <a:pt x="382" y="4978"/>
                        <a:pt x="441" y="5085"/>
                      </a:cubicBezTo>
                      <a:cubicBezTo>
                        <a:pt x="1823" y="3477"/>
                        <a:pt x="3513" y="2156"/>
                        <a:pt x="5406" y="1191"/>
                      </a:cubicBezTo>
                      <a:cubicBezTo>
                        <a:pt x="5847" y="989"/>
                        <a:pt x="6287" y="798"/>
                        <a:pt x="6716" y="608"/>
                      </a:cubicBezTo>
                      <a:cubicBezTo>
                        <a:pt x="6668" y="394"/>
                        <a:pt x="6597" y="191"/>
                        <a:pt x="6502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9" name="Google Shape;2409;p51"/>
                <p:cNvSpPr/>
                <p:nvPr/>
              </p:nvSpPr>
              <p:spPr>
                <a:xfrm>
                  <a:off x="1275450" y="3614275"/>
                  <a:ext cx="144075" cy="101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63" h="4049" extrusionOk="0">
                      <a:moveTo>
                        <a:pt x="5763" y="0"/>
                      </a:moveTo>
                      <a:lnTo>
                        <a:pt x="5763" y="0"/>
                      </a:lnTo>
                      <a:cubicBezTo>
                        <a:pt x="5608" y="48"/>
                        <a:pt x="5441" y="95"/>
                        <a:pt x="5287" y="155"/>
                      </a:cubicBezTo>
                      <a:cubicBezTo>
                        <a:pt x="3263" y="655"/>
                        <a:pt x="1405" y="1750"/>
                        <a:pt x="12" y="3298"/>
                      </a:cubicBezTo>
                      <a:cubicBezTo>
                        <a:pt x="0" y="3298"/>
                        <a:pt x="0" y="3310"/>
                        <a:pt x="0" y="3310"/>
                      </a:cubicBezTo>
                      <a:cubicBezTo>
                        <a:pt x="143" y="3477"/>
                        <a:pt x="298" y="3631"/>
                        <a:pt x="453" y="3762"/>
                      </a:cubicBezTo>
                      <a:cubicBezTo>
                        <a:pt x="691" y="3548"/>
                        <a:pt x="917" y="3334"/>
                        <a:pt x="1155" y="3131"/>
                      </a:cubicBezTo>
                      <a:lnTo>
                        <a:pt x="1155" y="3131"/>
                      </a:lnTo>
                      <a:cubicBezTo>
                        <a:pt x="929" y="3346"/>
                        <a:pt x="715" y="3572"/>
                        <a:pt x="512" y="3810"/>
                      </a:cubicBezTo>
                      <a:cubicBezTo>
                        <a:pt x="619" y="3893"/>
                        <a:pt x="727" y="3977"/>
                        <a:pt x="846" y="4048"/>
                      </a:cubicBezTo>
                      <a:cubicBezTo>
                        <a:pt x="2108" y="2798"/>
                        <a:pt x="3584" y="1762"/>
                        <a:pt x="5191" y="976"/>
                      </a:cubicBezTo>
                      <a:cubicBezTo>
                        <a:pt x="5299" y="929"/>
                        <a:pt x="5406" y="881"/>
                        <a:pt x="5525" y="834"/>
                      </a:cubicBezTo>
                      <a:cubicBezTo>
                        <a:pt x="5572" y="703"/>
                        <a:pt x="5608" y="572"/>
                        <a:pt x="5656" y="441"/>
                      </a:cubicBezTo>
                      <a:lnTo>
                        <a:pt x="5656" y="441"/>
                      </a:lnTo>
                      <a:cubicBezTo>
                        <a:pt x="5418" y="536"/>
                        <a:pt x="5191" y="643"/>
                        <a:pt x="4965" y="750"/>
                      </a:cubicBezTo>
                      <a:cubicBezTo>
                        <a:pt x="4894" y="786"/>
                        <a:pt x="4822" y="822"/>
                        <a:pt x="4751" y="857"/>
                      </a:cubicBezTo>
                      <a:cubicBezTo>
                        <a:pt x="4846" y="798"/>
                        <a:pt x="4929" y="762"/>
                        <a:pt x="5025" y="703"/>
                      </a:cubicBezTo>
                      <a:cubicBezTo>
                        <a:pt x="5227" y="607"/>
                        <a:pt x="5441" y="500"/>
                        <a:pt x="5656" y="405"/>
                      </a:cubicBezTo>
                      <a:cubicBezTo>
                        <a:pt x="5703" y="274"/>
                        <a:pt x="5739" y="131"/>
                        <a:pt x="5763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0" name="Google Shape;2410;p51"/>
                <p:cNvSpPr/>
                <p:nvPr/>
              </p:nvSpPr>
              <p:spPr>
                <a:xfrm>
                  <a:off x="1365575" y="3517525"/>
                  <a:ext cx="46225" cy="109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9" h="4394" extrusionOk="0">
                      <a:moveTo>
                        <a:pt x="218" y="1"/>
                      </a:moveTo>
                      <a:cubicBezTo>
                        <a:pt x="76" y="1"/>
                        <a:pt x="1" y="221"/>
                        <a:pt x="122" y="322"/>
                      </a:cubicBezTo>
                      <a:cubicBezTo>
                        <a:pt x="670" y="822"/>
                        <a:pt x="1039" y="1477"/>
                        <a:pt x="1194" y="2203"/>
                      </a:cubicBezTo>
                      <a:cubicBezTo>
                        <a:pt x="1277" y="2548"/>
                        <a:pt x="1324" y="2906"/>
                        <a:pt x="1301" y="3251"/>
                      </a:cubicBezTo>
                      <a:cubicBezTo>
                        <a:pt x="1289" y="3418"/>
                        <a:pt x="1265" y="3596"/>
                        <a:pt x="1205" y="3751"/>
                      </a:cubicBezTo>
                      <a:cubicBezTo>
                        <a:pt x="1158" y="3906"/>
                        <a:pt x="1063" y="4049"/>
                        <a:pt x="1003" y="4203"/>
                      </a:cubicBezTo>
                      <a:cubicBezTo>
                        <a:pt x="979" y="4299"/>
                        <a:pt x="1039" y="4394"/>
                        <a:pt x="1146" y="4394"/>
                      </a:cubicBezTo>
                      <a:cubicBezTo>
                        <a:pt x="1575" y="4346"/>
                        <a:pt x="1741" y="3834"/>
                        <a:pt x="1789" y="3465"/>
                      </a:cubicBezTo>
                      <a:cubicBezTo>
                        <a:pt x="1848" y="3049"/>
                        <a:pt x="1801" y="2596"/>
                        <a:pt x="1705" y="2179"/>
                      </a:cubicBezTo>
                      <a:cubicBezTo>
                        <a:pt x="1515" y="1322"/>
                        <a:pt x="1098" y="465"/>
                        <a:pt x="301" y="24"/>
                      </a:cubicBezTo>
                      <a:cubicBezTo>
                        <a:pt x="271" y="8"/>
                        <a:pt x="244" y="1"/>
                        <a:pt x="218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1" name="Google Shape;2411;p51"/>
                <p:cNvSpPr/>
                <p:nvPr/>
              </p:nvSpPr>
              <p:spPr>
                <a:xfrm>
                  <a:off x="1375450" y="3656525"/>
                  <a:ext cx="325" cy="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" h="25" extrusionOk="0">
                      <a:moveTo>
                        <a:pt x="13" y="1"/>
                      </a:moveTo>
                      <a:cubicBezTo>
                        <a:pt x="13" y="1"/>
                        <a:pt x="13" y="1"/>
                        <a:pt x="1" y="25"/>
                      </a:cubicBezTo>
                      <a:cubicBezTo>
                        <a:pt x="13" y="13"/>
                        <a:pt x="13" y="13"/>
                        <a:pt x="1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2" name="Google Shape;2412;p51"/>
                <p:cNvSpPr/>
                <p:nvPr/>
              </p:nvSpPr>
              <p:spPr>
                <a:xfrm>
                  <a:off x="1372475" y="3635100"/>
                  <a:ext cx="16700" cy="32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8" h="1297" extrusionOk="0">
                      <a:moveTo>
                        <a:pt x="501" y="1"/>
                      </a:moveTo>
                      <a:cubicBezTo>
                        <a:pt x="429" y="1"/>
                        <a:pt x="334" y="60"/>
                        <a:pt x="334" y="131"/>
                      </a:cubicBezTo>
                      <a:cubicBezTo>
                        <a:pt x="334" y="215"/>
                        <a:pt x="322" y="286"/>
                        <a:pt x="310" y="358"/>
                      </a:cubicBezTo>
                      <a:cubicBezTo>
                        <a:pt x="310" y="393"/>
                        <a:pt x="298" y="429"/>
                        <a:pt x="298" y="465"/>
                      </a:cubicBezTo>
                      <a:cubicBezTo>
                        <a:pt x="286" y="477"/>
                        <a:pt x="286" y="501"/>
                        <a:pt x="286" y="512"/>
                      </a:cubicBezTo>
                      <a:cubicBezTo>
                        <a:pt x="286" y="512"/>
                        <a:pt x="286" y="524"/>
                        <a:pt x="275" y="524"/>
                      </a:cubicBezTo>
                      <a:cubicBezTo>
                        <a:pt x="275" y="536"/>
                        <a:pt x="275" y="536"/>
                        <a:pt x="275" y="536"/>
                      </a:cubicBezTo>
                      <a:cubicBezTo>
                        <a:pt x="251" y="608"/>
                        <a:pt x="227" y="679"/>
                        <a:pt x="191" y="751"/>
                      </a:cubicBezTo>
                      <a:cubicBezTo>
                        <a:pt x="179" y="774"/>
                        <a:pt x="167" y="810"/>
                        <a:pt x="144" y="846"/>
                      </a:cubicBezTo>
                      <a:lnTo>
                        <a:pt x="132" y="870"/>
                      </a:lnTo>
                      <a:cubicBezTo>
                        <a:pt x="132" y="882"/>
                        <a:pt x="132" y="882"/>
                        <a:pt x="120" y="882"/>
                      </a:cubicBezTo>
                      <a:cubicBezTo>
                        <a:pt x="120" y="893"/>
                        <a:pt x="108" y="893"/>
                        <a:pt x="108" y="905"/>
                      </a:cubicBezTo>
                      <a:cubicBezTo>
                        <a:pt x="96" y="929"/>
                        <a:pt x="72" y="953"/>
                        <a:pt x="60" y="977"/>
                      </a:cubicBezTo>
                      <a:cubicBezTo>
                        <a:pt x="48" y="1001"/>
                        <a:pt x="36" y="1013"/>
                        <a:pt x="36" y="1024"/>
                      </a:cubicBezTo>
                      <a:cubicBezTo>
                        <a:pt x="1" y="1120"/>
                        <a:pt x="13" y="1215"/>
                        <a:pt x="96" y="1274"/>
                      </a:cubicBezTo>
                      <a:cubicBezTo>
                        <a:pt x="124" y="1290"/>
                        <a:pt x="151" y="1296"/>
                        <a:pt x="178" y="1296"/>
                      </a:cubicBezTo>
                      <a:cubicBezTo>
                        <a:pt x="276" y="1296"/>
                        <a:pt x="361" y="1207"/>
                        <a:pt x="417" y="1132"/>
                      </a:cubicBezTo>
                      <a:cubicBezTo>
                        <a:pt x="513" y="989"/>
                        <a:pt x="572" y="834"/>
                        <a:pt x="620" y="667"/>
                      </a:cubicBezTo>
                      <a:cubicBezTo>
                        <a:pt x="656" y="489"/>
                        <a:pt x="667" y="322"/>
                        <a:pt x="656" y="143"/>
                      </a:cubicBezTo>
                      <a:cubicBezTo>
                        <a:pt x="656" y="60"/>
                        <a:pt x="584" y="1"/>
                        <a:pt x="501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413" name="Google Shape;2413;p51"/>
            <p:cNvSpPr/>
            <p:nvPr/>
          </p:nvSpPr>
          <p:spPr>
            <a:xfrm>
              <a:off x="3434186" y="2644927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51"/>
            <p:cNvSpPr/>
            <p:nvPr/>
          </p:nvSpPr>
          <p:spPr>
            <a:xfrm>
              <a:off x="4996262" y="4313603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51"/>
            <p:cNvSpPr/>
            <p:nvPr/>
          </p:nvSpPr>
          <p:spPr>
            <a:xfrm>
              <a:off x="5493824" y="4446322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51"/>
            <p:cNvSpPr/>
            <p:nvPr/>
          </p:nvSpPr>
          <p:spPr>
            <a:xfrm>
              <a:off x="4881923" y="1810825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51"/>
            <p:cNvSpPr/>
            <p:nvPr/>
          </p:nvSpPr>
          <p:spPr>
            <a:xfrm>
              <a:off x="4935086" y="3647115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0" name="Google Shape;2340;p50"/>
          <p:cNvSpPr txBox="1">
            <a:spLocks noGrp="1"/>
          </p:cNvSpPr>
          <p:nvPr>
            <p:ph type="subTitle" idx="1"/>
          </p:nvPr>
        </p:nvSpPr>
        <p:spPr>
          <a:xfrm>
            <a:off x="713125" y="935070"/>
            <a:ext cx="2614259" cy="28677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8- S. Martinho: fazer fogueira e assar castanhas;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14- Sensibilização para a diabetes pela Enf. Mónica (</a:t>
            </a:r>
            <a:r>
              <a:rPr lang="pt-PT" b="1" dirty="0"/>
              <a:t>Jardim)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15- Visita à </a:t>
            </a:r>
            <a:r>
              <a:rPr lang="pt-PT" dirty="0" err="1"/>
              <a:t>Vallegre</a:t>
            </a:r>
            <a:r>
              <a:rPr lang="pt-PT" dirty="0"/>
              <a:t> (</a:t>
            </a:r>
            <a:r>
              <a:rPr lang="pt-PT" b="1" dirty="0"/>
              <a:t>Jardim</a:t>
            </a:r>
            <a:r>
              <a:rPr lang="pt-PT" dirty="0"/>
              <a:t>);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20- Festa do Pijama</a:t>
            </a:r>
            <a:endParaRPr dirty="0"/>
          </a:p>
        </p:txBody>
      </p:sp>
      <p:sp>
        <p:nvSpPr>
          <p:cNvPr id="2341" name="Google Shape;2341;p50"/>
          <p:cNvSpPr txBox="1">
            <a:spLocks noGrp="1"/>
          </p:cNvSpPr>
          <p:nvPr>
            <p:ph type="subTitle" idx="2"/>
          </p:nvPr>
        </p:nvSpPr>
        <p:spPr>
          <a:xfrm>
            <a:off x="3327384" y="918084"/>
            <a:ext cx="2489100" cy="31967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dirty="0"/>
              <a:t>-Natal;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dirty="0"/>
              <a:t>-Cabaz de Natal;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dirty="0"/>
              <a:t>5- Voluntariado no lar e centro de dia </a:t>
            </a:r>
            <a:r>
              <a:rPr lang="pt-PT" b="1" dirty="0"/>
              <a:t>(Jardim</a:t>
            </a:r>
            <a:r>
              <a:rPr lang="pt-PT" dirty="0"/>
              <a:t>);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dirty="0"/>
              <a:t>20- Festa de Natal;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dirty="0"/>
              <a:t>-Avaliações 1º período ( fim do mês)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pt-PT" dirty="0"/>
          </a:p>
        </p:txBody>
      </p:sp>
      <p:sp>
        <p:nvSpPr>
          <p:cNvPr id="2342" name="Google Shape;2342;p50"/>
          <p:cNvSpPr txBox="1">
            <a:spLocks noGrp="1"/>
          </p:cNvSpPr>
          <p:nvPr>
            <p:ph type="subTitle" idx="3"/>
          </p:nvPr>
        </p:nvSpPr>
        <p:spPr>
          <a:xfrm>
            <a:off x="6158849" y="1034574"/>
            <a:ext cx="2489100" cy="295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- Inverno;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dirty="0"/>
              <a:t>Espetáculo no gelo no </a:t>
            </a:r>
            <a:r>
              <a:rPr lang="pt-PT" dirty="0" err="1"/>
              <a:t>Marshopping</a:t>
            </a:r>
            <a:r>
              <a:rPr lang="pt-PT" dirty="0"/>
              <a:t> (data a definir) (</a:t>
            </a:r>
            <a:r>
              <a:rPr lang="pt-PT" b="1" dirty="0"/>
              <a:t>Jardim</a:t>
            </a:r>
            <a:r>
              <a:rPr lang="pt-PT" dirty="0"/>
              <a:t>);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dirty="0"/>
              <a:t>6- Cantar os reis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pt-PT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43" name="Google Shape;2343;p50"/>
          <p:cNvSpPr txBox="1">
            <a:spLocks noGrp="1"/>
          </p:cNvSpPr>
          <p:nvPr>
            <p:ph type="subTitle" idx="4"/>
          </p:nvPr>
        </p:nvSpPr>
        <p:spPr>
          <a:xfrm>
            <a:off x="902970" y="400050"/>
            <a:ext cx="2299255" cy="53502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NOVEMBRO</a:t>
            </a:r>
            <a:endParaRPr dirty="0"/>
          </a:p>
        </p:txBody>
      </p:sp>
      <p:sp>
        <p:nvSpPr>
          <p:cNvPr id="2344" name="Google Shape;2344;p50"/>
          <p:cNvSpPr txBox="1">
            <a:spLocks noGrp="1"/>
          </p:cNvSpPr>
          <p:nvPr>
            <p:ph type="subTitle" idx="5"/>
          </p:nvPr>
        </p:nvSpPr>
        <p:spPr>
          <a:xfrm>
            <a:off x="3392070" y="240030"/>
            <a:ext cx="2124603" cy="59217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DEZEMBRO</a:t>
            </a:r>
            <a:endParaRPr dirty="0"/>
          </a:p>
        </p:txBody>
      </p:sp>
      <p:sp>
        <p:nvSpPr>
          <p:cNvPr id="2345" name="Google Shape;2345;p50"/>
          <p:cNvSpPr txBox="1">
            <a:spLocks noGrp="1"/>
          </p:cNvSpPr>
          <p:nvPr>
            <p:ph type="subTitle" idx="6"/>
          </p:nvPr>
        </p:nvSpPr>
        <p:spPr>
          <a:xfrm>
            <a:off x="5879085" y="342900"/>
            <a:ext cx="2614287" cy="48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JANEIRO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5" name="Google Shape;2735;p61"/>
          <p:cNvSpPr txBox="1">
            <a:spLocks noGrp="1"/>
          </p:cNvSpPr>
          <p:nvPr>
            <p:ph type="title"/>
          </p:nvPr>
        </p:nvSpPr>
        <p:spPr>
          <a:xfrm>
            <a:off x="1826920" y="149308"/>
            <a:ext cx="5281200" cy="105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FEVEREIRO</a:t>
            </a:r>
            <a:endParaRPr dirty="0"/>
          </a:p>
        </p:txBody>
      </p:sp>
      <p:sp>
        <p:nvSpPr>
          <p:cNvPr id="2736" name="Google Shape;2736;p61"/>
          <p:cNvSpPr txBox="1">
            <a:spLocks noGrp="1"/>
          </p:cNvSpPr>
          <p:nvPr>
            <p:ph type="subTitle" idx="1"/>
          </p:nvPr>
        </p:nvSpPr>
        <p:spPr>
          <a:xfrm>
            <a:off x="1943284" y="1504009"/>
            <a:ext cx="5281200" cy="20395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 dirty="0"/>
              <a:t>14- Dia da Amizade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 dirty="0"/>
              <a:t>28- Desfile de carnaval</a:t>
            </a:r>
            <a:endParaRPr sz="1400" dirty="0"/>
          </a:p>
        </p:txBody>
      </p:sp>
      <p:grpSp>
        <p:nvGrpSpPr>
          <p:cNvPr id="2737" name="Google Shape;2737;p61"/>
          <p:cNvGrpSpPr/>
          <p:nvPr/>
        </p:nvGrpSpPr>
        <p:grpSpPr>
          <a:xfrm>
            <a:off x="751324" y="2717052"/>
            <a:ext cx="1815243" cy="1886943"/>
            <a:chOff x="751324" y="2717052"/>
            <a:chExt cx="1815243" cy="1886943"/>
          </a:xfrm>
        </p:grpSpPr>
        <p:grpSp>
          <p:nvGrpSpPr>
            <p:cNvPr id="2738" name="Google Shape;2738;p61"/>
            <p:cNvGrpSpPr/>
            <p:nvPr/>
          </p:nvGrpSpPr>
          <p:grpSpPr>
            <a:xfrm rot="-632256">
              <a:off x="889105" y="3379153"/>
              <a:ext cx="810884" cy="1096887"/>
              <a:chOff x="2103901" y="2201181"/>
              <a:chExt cx="654147" cy="884867"/>
            </a:xfrm>
          </p:grpSpPr>
          <p:sp>
            <p:nvSpPr>
              <p:cNvPr id="2739" name="Google Shape;2739;p61"/>
              <p:cNvSpPr/>
              <p:nvPr/>
            </p:nvSpPr>
            <p:spPr>
              <a:xfrm>
                <a:off x="2114569" y="2201498"/>
                <a:ext cx="632886" cy="884442"/>
              </a:xfrm>
              <a:custGeom>
                <a:avLst/>
                <a:gdLst/>
                <a:ahLst/>
                <a:cxnLst/>
                <a:rect l="l" t="t" r="r" b="b"/>
                <a:pathLst>
                  <a:path w="7442" h="10400" extrusionOk="0">
                    <a:moveTo>
                      <a:pt x="3703" y="1"/>
                    </a:moveTo>
                    <a:cubicBezTo>
                      <a:pt x="1780" y="1"/>
                      <a:pt x="160" y="1490"/>
                      <a:pt x="12" y="3427"/>
                    </a:cubicBezTo>
                    <a:cubicBezTo>
                      <a:pt x="12" y="3439"/>
                      <a:pt x="12" y="3451"/>
                      <a:pt x="12" y="3463"/>
                    </a:cubicBezTo>
                    <a:cubicBezTo>
                      <a:pt x="0" y="3522"/>
                      <a:pt x="0" y="3594"/>
                      <a:pt x="0" y="3665"/>
                    </a:cubicBezTo>
                    <a:lnTo>
                      <a:pt x="0" y="3677"/>
                    </a:lnTo>
                    <a:cubicBezTo>
                      <a:pt x="0" y="3748"/>
                      <a:pt x="0" y="3808"/>
                      <a:pt x="0" y="3867"/>
                    </a:cubicBezTo>
                    <a:lnTo>
                      <a:pt x="0" y="3879"/>
                    </a:lnTo>
                    <a:cubicBezTo>
                      <a:pt x="0" y="4010"/>
                      <a:pt x="12" y="4153"/>
                      <a:pt x="24" y="4308"/>
                    </a:cubicBezTo>
                    <a:cubicBezTo>
                      <a:pt x="36" y="4332"/>
                      <a:pt x="36" y="4368"/>
                      <a:pt x="36" y="4391"/>
                    </a:cubicBezTo>
                    <a:cubicBezTo>
                      <a:pt x="48" y="4475"/>
                      <a:pt x="60" y="4558"/>
                      <a:pt x="72" y="4641"/>
                    </a:cubicBezTo>
                    <a:cubicBezTo>
                      <a:pt x="84" y="4725"/>
                      <a:pt x="108" y="4808"/>
                      <a:pt x="120" y="4891"/>
                    </a:cubicBezTo>
                    <a:cubicBezTo>
                      <a:pt x="489" y="6737"/>
                      <a:pt x="1679" y="8797"/>
                      <a:pt x="3227" y="9011"/>
                    </a:cubicBezTo>
                    <a:cubicBezTo>
                      <a:pt x="2965" y="9190"/>
                      <a:pt x="2239" y="9737"/>
                      <a:pt x="2441" y="9940"/>
                    </a:cubicBezTo>
                    <a:cubicBezTo>
                      <a:pt x="2511" y="10009"/>
                      <a:pt x="2581" y="10023"/>
                      <a:pt x="2648" y="10023"/>
                    </a:cubicBezTo>
                    <a:cubicBezTo>
                      <a:pt x="2697" y="10023"/>
                      <a:pt x="2744" y="10016"/>
                      <a:pt x="2788" y="10016"/>
                    </a:cubicBezTo>
                    <a:cubicBezTo>
                      <a:pt x="2871" y="10016"/>
                      <a:pt x="2941" y="10043"/>
                      <a:pt x="2989" y="10202"/>
                    </a:cubicBezTo>
                    <a:cubicBezTo>
                      <a:pt x="3037" y="10340"/>
                      <a:pt x="3107" y="10400"/>
                      <a:pt x="3181" y="10400"/>
                    </a:cubicBezTo>
                    <a:cubicBezTo>
                      <a:pt x="3291" y="10400"/>
                      <a:pt x="3408" y="10266"/>
                      <a:pt x="3465" y="10059"/>
                    </a:cubicBezTo>
                    <a:cubicBezTo>
                      <a:pt x="3490" y="9979"/>
                      <a:pt x="3524" y="9952"/>
                      <a:pt x="3566" y="9952"/>
                    </a:cubicBezTo>
                    <a:cubicBezTo>
                      <a:pt x="3666" y="9952"/>
                      <a:pt x="3806" y="10106"/>
                      <a:pt x="3954" y="10106"/>
                    </a:cubicBezTo>
                    <a:cubicBezTo>
                      <a:pt x="4017" y="10106"/>
                      <a:pt x="4081" y="10078"/>
                      <a:pt x="4144" y="9999"/>
                    </a:cubicBezTo>
                    <a:cubicBezTo>
                      <a:pt x="4358" y="9737"/>
                      <a:pt x="3703" y="9225"/>
                      <a:pt x="3429" y="9023"/>
                    </a:cubicBezTo>
                    <a:lnTo>
                      <a:pt x="3429" y="9023"/>
                    </a:lnTo>
                    <a:cubicBezTo>
                      <a:pt x="3449" y="9023"/>
                      <a:pt x="3469" y="9024"/>
                      <a:pt x="3489" y="9024"/>
                    </a:cubicBezTo>
                    <a:cubicBezTo>
                      <a:pt x="5014" y="9024"/>
                      <a:pt x="6426" y="7238"/>
                      <a:pt x="7061" y="5499"/>
                    </a:cubicBezTo>
                    <a:cubicBezTo>
                      <a:pt x="7109" y="5368"/>
                      <a:pt x="7156" y="5225"/>
                      <a:pt x="7192" y="5094"/>
                    </a:cubicBezTo>
                    <a:cubicBezTo>
                      <a:pt x="7204" y="5082"/>
                      <a:pt x="7204" y="5082"/>
                      <a:pt x="7204" y="5070"/>
                    </a:cubicBezTo>
                    <a:cubicBezTo>
                      <a:pt x="7251" y="4927"/>
                      <a:pt x="7287" y="4796"/>
                      <a:pt x="7311" y="4653"/>
                    </a:cubicBezTo>
                    <a:cubicBezTo>
                      <a:pt x="7370" y="4415"/>
                      <a:pt x="7406" y="4177"/>
                      <a:pt x="7418" y="3963"/>
                    </a:cubicBezTo>
                    <a:cubicBezTo>
                      <a:pt x="7442" y="3546"/>
                      <a:pt x="7406" y="3141"/>
                      <a:pt x="7299" y="2760"/>
                    </a:cubicBezTo>
                    <a:cubicBezTo>
                      <a:pt x="7275" y="2653"/>
                      <a:pt x="7251" y="2558"/>
                      <a:pt x="7216" y="2463"/>
                    </a:cubicBezTo>
                    <a:cubicBezTo>
                      <a:pt x="7204" y="2451"/>
                      <a:pt x="7204" y="2451"/>
                      <a:pt x="7204" y="2451"/>
                    </a:cubicBezTo>
                    <a:cubicBezTo>
                      <a:pt x="7168" y="2343"/>
                      <a:pt x="7132" y="2248"/>
                      <a:pt x="7085" y="2153"/>
                    </a:cubicBezTo>
                    <a:cubicBezTo>
                      <a:pt x="6847" y="1641"/>
                      <a:pt x="6501" y="1189"/>
                      <a:pt x="6073" y="843"/>
                    </a:cubicBezTo>
                    <a:cubicBezTo>
                      <a:pt x="6013" y="796"/>
                      <a:pt x="5966" y="760"/>
                      <a:pt x="5918" y="724"/>
                    </a:cubicBezTo>
                    <a:cubicBezTo>
                      <a:pt x="5918" y="724"/>
                      <a:pt x="5918" y="712"/>
                      <a:pt x="5918" y="712"/>
                    </a:cubicBezTo>
                    <a:cubicBezTo>
                      <a:pt x="5858" y="677"/>
                      <a:pt x="5811" y="641"/>
                      <a:pt x="5763" y="617"/>
                    </a:cubicBezTo>
                    <a:cubicBezTo>
                      <a:pt x="5763" y="605"/>
                      <a:pt x="5751" y="605"/>
                      <a:pt x="5751" y="605"/>
                    </a:cubicBezTo>
                    <a:cubicBezTo>
                      <a:pt x="5704" y="569"/>
                      <a:pt x="5644" y="546"/>
                      <a:pt x="5596" y="510"/>
                    </a:cubicBezTo>
                    <a:cubicBezTo>
                      <a:pt x="5596" y="510"/>
                      <a:pt x="5585" y="510"/>
                      <a:pt x="5585" y="498"/>
                    </a:cubicBezTo>
                    <a:cubicBezTo>
                      <a:pt x="5525" y="474"/>
                      <a:pt x="5477" y="438"/>
                      <a:pt x="5418" y="415"/>
                    </a:cubicBezTo>
                    <a:cubicBezTo>
                      <a:pt x="4977" y="188"/>
                      <a:pt x="4489" y="46"/>
                      <a:pt x="3965" y="10"/>
                    </a:cubicBezTo>
                    <a:cubicBezTo>
                      <a:pt x="3877" y="4"/>
                      <a:pt x="3790" y="1"/>
                      <a:pt x="370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740" name="Google Shape;2740;p61"/>
              <p:cNvGrpSpPr/>
              <p:nvPr/>
            </p:nvGrpSpPr>
            <p:grpSpPr>
              <a:xfrm>
                <a:off x="2103901" y="2201181"/>
                <a:ext cx="654147" cy="884867"/>
                <a:chOff x="1233475" y="3497650"/>
                <a:chExt cx="192300" cy="260125"/>
              </a:xfrm>
            </p:grpSpPr>
            <p:sp>
              <p:nvSpPr>
                <p:cNvPr id="2741" name="Google Shape;2741;p61"/>
                <p:cNvSpPr/>
                <p:nvPr/>
              </p:nvSpPr>
              <p:spPr>
                <a:xfrm>
                  <a:off x="1233475" y="3497650"/>
                  <a:ext cx="192300" cy="225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2" h="9039" extrusionOk="0">
                      <a:moveTo>
                        <a:pt x="3834" y="1"/>
                      </a:moveTo>
                      <a:cubicBezTo>
                        <a:pt x="1899" y="1"/>
                        <a:pt x="269" y="1503"/>
                        <a:pt x="143" y="3463"/>
                      </a:cubicBezTo>
                      <a:cubicBezTo>
                        <a:pt x="1" y="5510"/>
                        <a:pt x="1441" y="8892"/>
                        <a:pt x="3489" y="9035"/>
                      </a:cubicBezTo>
                      <a:cubicBezTo>
                        <a:pt x="3530" y="9037"/>
                        <a:pt x="3572" y="9039"/>
                        <a:pt x="3613" y="9039"/>
                      </a:cubicBezTo>
                      <a:cubicBezTo>
                        <a:pt x="5612" y="9039"/>
                        <a:pt x="7421" y="5969"/>
                        <a:pt x="7549" y="3963"/>
                      </a:cubicBezTo>
                      <a:cubicBezTo>
                        <a:pt x="7692" y="1927"/>
                        <a:pt x="6144" y="153"/>
                        <a:pt x="4096" y="10"/>
                      </a:cubicBezTo>
                      <a:cubicBezTo>
                        <a:pt x="4008" y="4"/>
                        <a:pt x="3921" y="1"/>
                        <a:pt x="3834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2" name="Google Shape;2742;p61"/>
                <p:cNvSpPr/>
                <p:nvPr/>
              </p:nvSpPr>
              <p:spPr>
                <a:xfrm>
                  <a:off x="1291525" y="3721425"/>
                  <a:ext cx="55675" cy="36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7" h="1454" extrusionOk="0">
                      <a:moveTo>
                        <a:pt x="1131" y="0"/>
                      </a:moveTo>
                      <a:cubicBezTo>
                        <a:pt x="1131" y="0"/>
                        <a:pt x="0" y="750"/>
                        <a:pt x="250" y="989"/>
                      </a:cubicBezTo>
                      <a:cubicBezTo>
                        <a:pt x="323" y="1061"/>
                        <a:pt x="397" y="1075"/>
                        <a:pt x="467" y="1075"/>
                      </a:cubicBezTo>
                      <a:cubicBezTo>
                        <a:pt x="510" y="1075"/>
                        <a:pt x="552" y="1070"/>
                        <a:pt x="592" y="1070"/>
                      </a:cubicBezTo>
                      <a:cubicBezTo>
                        <a:pt x="677" y="1070"/>
                        <a:pt x="749" y="1094"/>
                        <a:pt x="798" y="1250"/>
                      </a:cubicBezTo>
                      <a:cubicBezTo>
                        <a:pt x="845" y="1393"/>
                        <a:pt x="916" y="1454"/>
                        <a:pt x="989" y="1454"/>
                      </a:cubicBezTo>
                      <a:cubicBezTo>
                        <a:pt x="1099" y="1454"/>
                        <a:pt x="1217" y="1315"/>
                        <a:pt x="1274" y="1108"/>
                      </a:cubicBezTo>
                      <a:cubicBezTo>
                        <a:pt x="1299" y="1029"/>
                        <a:pt x="1333" y="1001"/>
                        <a:pt x="1375" y="1001"/>
                      </a:cubicBezTo>
                      <a:cubicBezTo>
                        <a:pt x="1476" y="1001"/>
                        <a:pt x="1619" y="1161"/>
                        <a:pt x="1769" y="1161"/>
                      </a:cubicBezTo>
                      <a:cubicBezTo>
                        <a:pt x="1830" y="1161"/>
                        <a:pt x="1892" y="1134"/>
                        <a:pt x="1953" y="1060"/>
                      </a:cubicBezTo>
                      <a:cubicBezTo>
                        <a:pt x="2227" y="727"/>
                        <a:pt x="1131" y="0"/>
                        <a:pt x="1131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3" name="Google Shape;2743;p61"/>
                <p:cNvSpPr/>
                <p:nvPr/>
              </p:nvSpPr>
              <p:spPr>
                <a:xfrm>
                  <a:off x="1236450" y="3508000"/>
                  <a:ext cx="152125" cy="111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85" h="4478" extrusionOk="0">
                      <a:moveTo>
                        <a:pt x="5775" y="227"/>
                      </a:moveTo>
                      <a:cubicBezTo>
                        <a:pt x="5335" y="405"/>
                        <a:pt x="4894" y="608"/>
                        <a:pt x="4465" y="834"/>
                      </a:cubicBezTo>
                      <a:cubicBezTo>
                        <a:pt x="4394" y="870"/>
                        <a:pt x="4323" y="905"/>
                        <a:pt x="4251" y="941"/>
                      </a:cubicBezTo>
                      <a:cubicBezTo>
                        <a:pt x="4334" y="882"/>
                        <a:pt x="4430" y="834"/>
                        <a:pt x="4513" y="786"/>
                      </a:cubicBezTo>
                      <a:cubicBezTo>
                        <a:pt x="4823" y="620"/>
                        <a:pt x="5144" y="477"/>
                        <a:pt x="5466" y="334"/>
                      </a:cubicBezTo>
                      <a:cubicBezTo>
                        <a:pt x="5561" y="298"/>
                        <a:pt x="5668" y="262"/>
                        <a:pt x="5775" y="227"/>
                      </a:cubicBezTo>
                      <a:close/>
                      <a:moveTo>
                        <a:pt x="5430" y="1"/>
                      </a:moveTo>
                      <a:cubicBezTo>
                        <a:pt x="5204" y="72"/>
                        <a:pt x="4989" y="143"/>
                        <a:pt x="4775" y="227"/>
                      </a:cubicBezTo>
                      <a:cubicBezTo>
                        <a:pt x="2977" y="703"/>
                        <a:pt x="1334" y="1656"/>
                        <a:pt x="24" y="2965"/>
                      </a:cubicBezTo>
                      <a:cubicBezTo>
                        <a:pt x="24" y="2989"/>
                        <a:pt x="24" y="3025"/>
                        <a:pt x="24" y="3049"/>
                      </a:cubicBezTo>
                      <a:cubicBezTo>
                        <a:pt x="1" y="3310"/>
                        <a:pt x="12" y="3596"/>
                        <a:pt x="48" y="3894"/>
                      </a:cubicBezTo>
                      <a:cubicBezTo>
                        <a:pt x="263" y="3691"/>
                        <a:pt x="477" y="3477"/>
                        <a:pt x="703" y="3275"/>
                      </a:cubicBezTo>
                      <a:lnTo>
                        <a:pt x="703" y="3275"/>
                      </a:lnTo>
                      <a:cubicBezTo>
                        <a:pt x="477" y="3501"/>
                        <a:pt x="251" y="3739"/>
                        <a:pt x="60" y="3989"/>
                      </a:cubicBezTo>
                      <a:cubicBezTo>
                        <a:pt x="72" y="4144"/>
                        <a:pt x="96" y="4311"/>
                        <a:pt x="132" y="4477"/>
                      </a:cubicBezTo>
                      <a:cubicBezTo>
                        <a:pt x="1429" y="3084"/>
                        <a:pt x="2977" y="1917"/>
                        <a:pt x="4680" y="1048"/>
                      </a:cubicBezTo>
                      <a:cubicBezTo>
                        <a:pt x="5144" y="834"/>
                        <a:pt x="5620" y="632"/>
                        <a:pt x="6085" y="429"/>
                      </a:cubicBezTo>
                      <a:cubicBezTo>
                        <a:pt x="5882" y="262"/>
                        <a:pt x="5656" y="120"/>
                        <a:pt x="5430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4" name="Google Shape;2744;p61"/>
                <p:cNvSpPr/>
                <p:nvPr/>
              </p:nvSpPr>
              <p:spPr>
                <a:xfrm>
                  <a:off x="1251325" y="3551750"/>
                  <a:ext cx="167900" cy="127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6" h="5085" extrusionOk="0">
                      <a:moveTo>
                        <a:pt x="6490" y="370"/>
                      </a:moveTo>
                      <a:lnTo>
                        <a:pt x="6490" y="370"/>
                      </a:lnTo>
                      <a:cubicBezTo>
                        <a:pt x="6049" y="548"/>
                        <a:pt x="5609" y="751"/>
                        <a:pt x="5180" y="977"/>
                      </a:cubicBezTo>
                      <a:cubicBezTo>
                        <a:pt x="5109" y="1001"/>
                        <a:pt x="5037" y="1037"/>
                        <a:pt x="4966" y="1072"/>
                      </a:cubicBezTo>
                      <a:cubicBezTo>
                        <a:pt x="5061" y="1025"/>
                        <a:pt x="5144" y="977"/>
                        <a:pt x="5240" y="929"/>
                      </a:cubicBezTo>
                      <a:cubicBezTo>
                        <a:pt x="5549" y="763"/>
                        <a:pt x="5859" y="608"/>
                        <a:pt x="6180" y="465"/>
                      </a:cubicBezTo>
                      <a:cubicBezTo>
                        <a:pt x="6287" y="429"/>
                        <a:pt x="6395" y="394"/>
                        <a:pt x="6490" y="370"/>
                      </a:cubicBezTo>
                      <a:close/>
                      <a:moveTo>
                        <a:pt x="6502" y="1"/>
                      </a:moveTo>
                      <a:cubicBezTo>
                        <a:pt x="6383" y="48"/>
                        <a:pt x="6264" y="96"/>
                        <a:pt x="6145" y="144"/>
                      </a:cubicBezTo>
                      <a:cubicBezTo>
                        <a:pt x="5918" y="215"/>
                        <a:pt x="5704" y="287"/>
                        <a:pt x="5490" y="370"/>
                      </a:cubicBezTo>
                      <a:cubicBezTo>
                        <a:pt x="3478" y="906"/>
                        <a:pt x="1644" y="2037"/>
                        <a:pt x="275" y="3608"/>
                      </a:cubicBezTo>
                      <a:cubicBezTo>
                        <a:pt x="191" y="3704"/>
                        <a:pt x="251" y="3823"/>
                        <a:pt x="346" y="3858"/>
                      </a:cubicBezTo>
                      <a:cubicBezTo>
                        <a:pt x="227" y="3977"/>
                        <a:pt x="120" y="4097"/>
                        <a:pt x="1" y="4227"/>
                      </a:cubicBezTo>
                      <a:cubicBezTo>
                        <a:pt x="60" y="4358"/>
                        <a:pt x="120" y="4478"/>
                        <a:pt x="179" y="4608"/>
                      </a:cubicBezTo>
                      <a:cubicBezTo>
                        <a:pt x="584" y="4204"/>
                        <a:pt x="989" y="3799"/>
                        <a:pt x="1418" y="3418"/>
                      </a:cubicBezTo>
                      <a:lnTo>
                        <a:pt x="1418" y="3418"/>
                      </a:lnTo>
                      <a:cubicBezTo>
                        <a:pt x="1108" y="3716"/>
                        <a:pt x="811" y="4049"/>
                        <a:pt x="549" y="4406"/>
                      </a:cubicBezTo>
                      <a:cubicBezTo>
                        <a:pt x="453" y="4525"/>
                        <a:pt x="358" y="4656"/>
                        <a:pt x="263" y="4775"/>
                      </a:cubicBezTo>
                      <a:cubicBezTo>
                        <a:pt x="322" y="4882"/>
                        <a:pt x="382" y="4978"/>
                        <a:pt x="441" y="5085"/>
                      </a:cubicBezTo>
                      <a:cubicBezTo>
                        <a:pt x="1823" y="3477"/>
                        <a:pt x="3513" y="2156"/>
                        <a:pt x="5406" y="1191"/>
                      </a:cubicBezTo>
                      <a:cubicBezTo>
                        <a:pt x="5847" y="989"/>
                        <a:pt x="6287" y="798"/>
                        <a:pt x="6716" y="608"/>
                      </a:cubicBezTo>
                      <a:cubicBezTo>
                        <a:pt x="6668" y="394"/>
                        <a:pt x="6597" y="191"/>
                        <a:pt x="6502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5" name="Google Shape;2745;p61"/>
                <p:cNvSpPr/>
                <p:nvPr/>
              </p:nvSpPr>
              <p:spPr>
                <a:xfrm>
                  <a:off x="1275450" y="3614275"/>
                  <a:ext cx="144075" cy="101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63" h="4049" extrusionOk="0">
                      <a:moveTo>
                        <a:pt x="5763" y="0"/>
                      </a:moveTo>
                      <a:lnTo>
                        <a:pt x="5763" y="0"/>
                      </a:lnTo>
                      <a:cubicBezTo>
                        <a:pt x="5608" y="48"/>
                        <a:pt x="5441" y="95"/>
                        <a:pt x="5287" y="155"/>
                      </a:cubicBezTo>
                      <a:cubicBezTo>
                        <a:pt x="3263" y="655"/>
                        <a:pt x="1405" y="1750"/>
                        <a:pt x="12" y="3298"/>
                      </a:cubicBezTo>
                      <a:cubicBezTo>
                        <a:pt x="0" y="3298"/>
                        <a:pt x="0" y="3310"/>
                        <a:pt x="0" y="3310"/>
                      </a:cubicBezTo>
                      <a:cubicBezTo>
                        <a:pt x="143" y="3477"/>
                        <a:pt x="298" y="3631"/>
                        <a:pt x="453" y="3762"/>
                      </a:cubicBezTo>
                      <a:cubicBezTo>
                        <a:pt x="691" y="3548"/>
                        <a:pt x="917" y="3334"/>
                        <a:pt x="1155" y="3131"/>
                      </a:cubicBezTo>
                      <a:lnTo>
                        <a:pt x="1155" y="3131"/>
                      </a:lnTo>
                      <a:cubicBezTo>
                        <a:pt x="929" y="3346"/>
                        <a:pt x="715" y="3572"/>
                        <a:pt x="512" y="3810"/>
                      </a:cubicBezTo>
                      <a:cubicBezTo>
                        <a:pt x="619" y="3893"/>
                        <a:pt x="727" y="3977"/>
                        <a:pt x="846" y="4048"/>
                      </a:cubicBezTo>
                      <a:cubicBezTo>
                        <a:pt x="2108" y="2798"/>
                        <a:pt x="3584" y="1762"/>
                        <a:pt x="5191" y="976"/>
                      </a:cubicBezTo>
                      <a:cubicBezTo>
                        <a:pt x="5299" y="929"/>
                        <a:pt x="5406" y="881"/>
                        <a:pt x="5525" y="834"/>
                      </a:cubicBezTo>
                      <a:cubicBezTo>
                        <a:pt x="5572" y="703"/>
                        <a:pt x="5608" y="572"/>
                        <a:pt x="5656" y="441"/>
                      </a:cubicBezTo>
                      <a:lnTo>
                        <a:pt x="5656" y="441"/>
                      </a:lnTo>
                      <a:cubicBezTo>
                        <a:pt x="5418" y="536"/>
                        <a:pt x="5191" y="643"/>
                        <a:pt x="4965" y="750"/>
                      </a:cubicBezTo>
                      <a:cubicBezTo>
                        <a:pt x="4894" y="786"/>
                        <a:pt x="4822" y="822"/>
                        <a:pt x="4751" y="857"/>
                      </a:cubicBezTo>
                      <a:cubicBezTo>
                        <a:pt x="4846" y="798"/>
                        <a:pt x="4929" y="762"/>
                        <a:pt x="5025" y="703"/>
                      </a:cubicBezTo>
                      <a:cubicBezTo>
                        <a:pt x="5227" y="607"/>
                        <a:pt x="5441" y="500"/>
                        <a:pt x="5656" y="405"/>
                      </a:cubicBezTo>
                      <a:cubicBezTo>
                        <a:pt x="5703" y="274"/>
                        <a:pt x="5739" y="131"/>
                        <a:pt x="5763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6" name="Google Shape;2746;p61"/>
                <p:cNvSpPr/>
                <p:nvPr/>
              </p:nvSpPr>
              <p:spPr>
                <a:xfrm>
                  <a:off x="1365575" y="3517525"/>
                  <a:ext cx="46225" cy="109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9" h="4394" extrusionOk="0">
                      <a:moveTo>
                        <a:pt x="218" y="1"/>
                      </a:moveTo>
                      <a:cubicBezTo>
                        <a:pt x="76" y="1"/>
                        <a:pt x="1" y="221"/>
                        <a:pt x="122" y="322"/>
                      </a:cubicBezTo>
                      <a:cubicBezTo>
                        <a:pt x="670" y="822"/>
                        <a:pt x="1039" y="1477"/>
                        <a:pt x="1194" y="2203"/>
                      </a:cubicBezTo>
                      <a:cubicBezTo>
                        <a:pt x="1277" y="2548"/>
                        <a:pt x="1324" y="2906"/>
                        <a:pt x="1301" y="3251"/>
                      </a:cubicBezTo>
                      <a:cubicBezTo>
                        <a:pt x="1289" y="3418"/>
                        <a:pt x="1265" y="3596"/>
                        <a:pt x="1205" y="3751"/>
                      </a:cubicBezTo>
                      <a:cubicBezTo>
                        <a:pt x="1158" y="3906"/>
                        <a:pt x="1063" y="4049"/>
                        <a:pt x="1003" y="4203"/>
                      </a:cubicBezTo>
                      <a:cubicBezTo>
                        <a:pt x="979" y="4299"/>
                        <a:pt x="1039" y="4394"/>
                        <a:pt x="1146" y="4394"/>
                      </a:cubicBezTo>
                      <a:cubicBezTo>
                        <a:pt x="1575" y="4346"/>
                        <a:pt x="1741" y="3834"/>
                        <a:pt x="1789" y="3465"/>
                      </a:cubicBezTo>
                      <a:cubicBezTo>
                        <a:pt x="1848" y="3049"/>
                        <a:pt x="1801" y="2596"/>
                        <a:pt x="1705" y="2179"/>
                      </a:cubicBezTo>
                      <a:cubicBezTo>
                        <a:pt x="1515" y="1322"/>
                        <a:pt x="1098" y="465"/>
                        <a:pt x="301" y="24"/>
                      </a:cubicBezTo>
                      <a:cubicBezTo>
                        <a:pt x="271" y="8"/>
                        <a:pt x="244" y="1"/>
                        <a:pt x="218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7" name="Google Shape;2747;p61"/>
                <p:cNvSpPr/>
                <p:nvPr/>
              </p:nvSpPr>
              <p:spPr>
                <a:xfrm>
                  <a:off x="1375450" y="3656525"/>
                  <a:ext cx="325" cy="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" h="25" extrusionOk="0">
                      <a:moveTo>
                        <a:pt x="13" y="1"/>
                      </a:moveTo>
                      <a:cubicBezTo>
                        <a:pt x="13" y="1"/>
                        <a:pt x="13" y="1"/>
                        <a:pt x="1" y="25"/>
                      </a:cubicBezTo>
                      <a:cubicBezTo>
                        <a:pt x="13" y="13"/>
                        <a:pt x="13" y="13"/>
                        <a:pt x="1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8" name="Google Shape;2748;p61"/>
                <p:cNvSpPr/>
                <p:nvPr/>
              </p:nvSpPr>
              <p:spPr>
                <a:xfrm>
                  <a:off x="1372475" y="3635100"/>
                  <a:ext cx="16700" cy="32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8" h="1297" extrusionOk="0">
                      <a:moveTo>
                        <a:pt x="501" y="1"/>
                      </a:moveTo>
                      <a:cubicBezTo>
                        <a:pt x="429" y="1"/>
                        <a:pt x="334" y="60"/>
                        <a:pt x="334" y="131"/>
                      </a:cubicBezTo>
                      <a:cubicBezTo>
                        <a:pt x="334" y="215"/>
                        <a:pt x="322" y="286"/>
                        <a:pt x="310" y="358"/>
                      </a:cubicBezTo>
                      <a:cubicBezTo>
                        <a:pt x="310" y="393"/>
                        <a:pt x="298" y="429"/>
                        <a:pt x="298" y="465"/>
                      </a:cubicBezTo>
                      <a:cubicBezTo>
                        <a:pt x="286" y="477"/>
                        <a:pt x="286" y="501"/>
                        <a:pt x="286" y="512"/>
                      </a:cubicBezTo>
                      <a:cubicBezTo>
                        <a:pt x="286" y="512"/>
                        <a:pt x="286" y="524"/>
                        <a:pt x="275" y="524"/>
                      </a:cubicBezTo>
                      <a:cubicBezTo>
                        <a:pt x="275" y="536"/>
                        <a:pt x="275" y="536"/>
                        <a:pt x="275" y="536"/>
                      </a:cubicBezTo>
                      <a:cubicBezTo>
                        <a:pt x="251" y="608"/>
                        <a:pt x="227" y="679"/>
                        <a:pt x="191" y="751"/>
                      </a:cubicBezTo>
                      <a:cubicBezTo>
                        <a:pt x="179" y="774"/>
                        <a:pt x="167" y="810"/>
                        <a:pt x="144" y="846"/>
                      </a:cubicBezTo>
                      <a:lnTo>
                        <a:pt x="132" y="870"/>
                      </a:lnTo>
                      <a:cubicBezTo>
                        <a:pt x="132" y="882"/>
                        <a:pt x="132" y="882"/>
                        <a:pt x="120" y="882"/>
                      </a:cubicBezTo>
                      <a:cubicBezTo>
                        <a:pt x="120" y="893"/>
                        <a:pt x="108" y="893"/>
                        <a:pt x="108" y="905"/>
                      </a:cubicBezTo>
                      <a:cubicBezTo>
                        <a:pt x="96" y="929"/>
                        <a:pt x="72" y="953"/>
                        <a:pt x="60" y="977"/>
                      </a:cubicBezTo>
                      <a:cubicBezTo>
                        <a:pt x="48" y="1001"/>
                        <a:pt x="36" y="1013"/>
                        <a:pt x="36" y="1024"/>
                      </a:cubicBezTo>
                      <a:cubicBezTo>
                        <a:pt x="1" y="1120"/>
                        <a:pt x="13" y="1215"/>
                        <a:pt x="96" y="1274"/>
                      </a:cubicBezTo>
                      <a:cubicBezTo>
                        <a:pt x="124" y="1290"/>
                        <a:pt x="151" y="1296"/>
                        <a:pt x="178" y="1296"/>
                      </a:cubicBezTo>
                      <a:cubicBezTo>
                        <a:pt x="276" y="1296"/>
                        <a:pt x="361" y="1207"/>
                        <a:pt x="417" y="1132"/>
                      </a:cubicBezTo>
                      <a:cubicBezTo>
                        <a:pt x="513" y="989"/>
                        <a:pt x="572" y="834"/>
                        <a:pt x="620" y="667"/>
                      </a:cubicBezTo>
                      <a:cubicBezTo>
                        <a:pt x="656" y="489"/>
                        <a:pt x="667" y="322"/>
                        <a:pt x="656" y="143"/>
                      </a:cubicBezTo>
                      <a:cubicBezTo>
                        <a:pt x="656" y="60"/>
                        <a:pt x="584" y="1"/>
                        <a:pt x="501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749" name="Google Shape;2749;p61"/>
            <p:cNvSpPr/>
            <p:nvPr/>
          </p:nvSpPr>
          <p:spPr>
            <a:xfrm>
              <a:off x="751324" y="2717052"/>
              <a:ext cx="384902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61"/>
            <p:cNvSpPr/>
            <p:nvPr/>
          </p:nvSpPr>
          <p:spPr>
            <a:xfrm>
              <a:off x="1869675" y="4385728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61"/>
            <p:cNvSpPr/>
            <p:nvPr/>
          </p:nvSpPr>
          <p:spPr>
            <a:xfrm>
              <a:off x="2506163" y="451844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Google Shape;2752;p61"/>
            <p:cNvSpPr/>
            <p:nvPr/>
          </p:nvSpPr>
          <p:spPr>
            <a:xfrm>
              <a:off x="1947424" y="3719240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53" name="Google Shape;2753;p61"/>
          <p:cNvGrpSpPr/>
          <p:nvPr/>
        </p:nvGrpSpPr>
        <p:grpSpPr>
          <a:xfrm>
            <a:off x="6823124" y="539500"/>
            <a:ext cx="2127298" cy="2185364"/>
            <a:chOff x="6823124" y="539500"/>
            <a:chExt cx="2127298" cy="2185364"/>
          </a:xfrm>
        </p:grpSpPr>
        <p:sp>
          <p:nvSpPr>
            <p:cNvPr id="2754" name="Google Shape;2754;p61"/>
            <p:cNvSpPr/>
            <p:nvPr/>
          </p:nvSpPr>
          <p:spPr>
            <a:xfrm rot="10800000">
              <a:off x="8565521" y="675958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755" name="Google Shape;2755;p61"/>
            <p:cNvGrpSpPr/>
            <p:nvPr/>
          </p:nvGrpSpPr>
          <p:grpSpPr>
            <a:xfrm rot="775977">
              <a:off x="7469452" y="884847"/>
              <a:ext cx="810777" cy="1096741"/>
              <a:chOff x="2103901" y="2201181"/>
              <a:chExt cx="654147" cy="884867"/>
            </a:xfrm>
          </p:grpSpPr>
          <p:sp>
            <p:nvSpPr>
              <p:cNvPr id="2756" name="Google Shape;2756;p61"/>
              <p:cNvSpPr/>
              <p:nvPr/>
            </p:nvSpPr>
            <p:spPr>
              <a:xfrm>
                <a:off x="2114569" y="2201498"/>
                <a:ext cx="632886" cy="884442"/>
              </a:xfrm>
              <a:custGeom>
                <a:avLst/>
                <a:gdLst/>
                <a:ahLst/>
                <a:cxnLst/>
                <a:rect l="l" t="t" r="r" b="b"/>
                <a:pathLst>
                  <a:path w="7442" h="10400" extrusionOk="0">
                    <a:moveTo>
                      <a:pt x="3703" y="1"/>
                    </a:moveTo>
                    <a:cubicBezTo>
                      <a:pt x="1780" y="1"/>
                      <a:pt x="160" y="1490"/>
                      <a:pt x="12" y="3427"/>
                    </a:cubicBezTo>
                    <a:cubicBezTo>
                      <a:pt x="12" y="3439"/>
                      <a:pt x="12" y="3451"/>
                      <a:pt x="12" y="3463"/>
                    </a:cubicBezTo>
                    <a:cubicBezTo>
                      <a:pt x="0" y="3522"/>
                      <a:pt x="0" y="3594"/>
                      <a:pt x="0" y="3665"/>
                    </a:cubicBezTo>
                    <a:lnTo>
                      <a:pt x="0" y="3677"/>
                    </a:lnTo>
                    <a:cubicBezTo>
                      <a:pt x="0" y="3748"/>
                      <a:pt x="0" y="3808"/>
                      <a:pt x="0" y="3867"/>
                    </a:cubicBezTo>
                    <a:lnTo>
                      <a:pt x="0" y="3879"/>
                    </a:lnTo>
                    <a:cubicBezTo>
                      <a:pt x="0" y="4010"/>
                      <a:pt x="12" y="4153"/>
                      <a:pt x="24" y="4308"/>
                    </a:cubicBezTo>
                    <a:cubicBezTo>
                      <a:pt x="36" y="4332"/>
                      <a:pt x="36" y="4368"/>
                      <a:pt x="36" y="4391"/>
                    </a:cubicBezTo>
                    <a:cubicBezTo>
                      <a:pt x="48" y="4475"/>
                      <a:pt x="60" y="4558"/>
                      <a:pt x="72" y="4641"/>
                    </a:cubicBezTo>
                    <a:cubicBezTo>
                      <a:pt x="84" y="4725"/>
                      <a:pt x="108" y="4808"/>
                      <a:pt x="120" y="4891"/>
                    </a:cubicBezTo>
                    <a:cubicBezTo>
                      <a:pt x="489" y="6737"/>
                      <a:pt x="1679" y="8797"/>
                      <a:pt x="3227" y="9011"/>
                    </a:cubicBezTo>
                    <a:cubicBezTo>
                      <a:pt x="2965" y="9190"/>
                      <a:pt x="2239" y="9737"/>
                      <a:pt x="2441" y="9940"/>
                    </a:cubicBezTo>
                    <a:cubicBezTo>
                      <a:pt x="2511" y="10009"/>
                      <a:pt x="2581" y="10023"/>
                      <a:pt x="2648" y="10023"/>
                    </a:cubicBezTo>
                    <a:cubicBezTo>
                      <a:pt x="2697" y="10023"/>
                      <a:pt x="2744" y="10016"/>
                      <a:pt x="2788" y="10016"/>
                    </a:cubicBezTo>
                    <a:cubicBezTo>
                      <a:pt x="2871" y="10016"/>
                      <a:pt x="2941" y="10043"/>
                      <a:pt x="2989" y="10202"/>
                    </a:cubicBezTo>
                    <a:cubicBezTo>
                      <a:pt x="3037" y="10340"/>
                      <a:pt x="3107" y="10400"/>
                      <a:pt x="3181" y="10400"/>
                    </a:cubicBezTo>
                    <a:cubicBezTo>
                      <a:pt x="3291" y="10400"/>
                      <a:pt x="3408" y="10266"/>
                      <a:pt x="3465" y="10059"/>
                    </a:cubicBezTo>
                    <a:cubicBezTo>
                      <a:pt x="3490" y="9979"/>
                      <a:pt x="3524" y="9952"/>
                      <a:pt x="3566" y="9952"/>
                    </a:cubicBezTo>
                    <a:cubicBezTo>
                      <a:pt x="3666" y="9952"/>
                      <a:pt x="3806" y="10106"/>
                      <a:pt x="3954" y="10106"/>
                    </a:cubicBezTo>
                    <a:cubicBezTo>
                      <a:pt x="4017" y="10106"/>
                      <a:pt x="4081" y="10078"/>
                      <a:pt x="4144" y="9999"/>
                    </a:cubicBezTo>
                    <a:cubicBezTo>
                      <a:pt x="4358" y="9737"/>
                      <a:pt x="3703" y="9225"/>
                      <a:pt x="3429" y="9023"/>
                    </a:cubicBezTo>
                    <a:lnTo>
                      <a:pt x="3429" y="9023"/>
                    </a:lnTo>
                    <a:cubicBezTo>
                      <a:pt x="3449" y="9023"/>
                      <a:pt x="3469" y="9024"/>
                      <a:pt x="3489" y="9024"/>
                    </a:cubicBezTo>
                    <a:cubicBezTo>
                      <a:pt x="5014" y="9024"/>
                      <a:pt x="6426" y="7238"/>
                      <a:pt x="7061" y="5499"/>
                    </a:cubicBezTo>
                    <a:cubicBezTo>
                      <a:pt x="7109" y="5368"/>
                      <a:pt x="7156" y="5225"/>
                      <a:pt x="7192" y="5094"/>
                    </a:cubicBezTo>
                    <a:cubicBezTo>
                      <a:pt x="7204" y="5082"/>
                      <a:pt x="7204" y="5082"/>
                      <a:pt x="7204" y="5070"/>
                    </a:cubicBezTo>
                    <a:cubicBezTo>
                      <a:pt x="7251" y="4927"/>
                      <a:pt x="7287" y="4796"/>
                      <a:pt x="7311" y="4653"/>
                    </a:cubicBezTo>
                    <a:cubicBezTo>
                      <a:pt x="7370" y="4415"/>
                      <a:pt x="7406" y="4177"/>
                      <a:pt x="7418" y="3963"/>
                    </a:cubicBezTo>
                    <a:cubicBezTo>
                      <a:pt x="7442" y="3546"/>
                      <a:pt x="7406" y="3141"/>
                      <a:pt x="7299" y="2760"/>
                    </a:cubicBezTo>
                    <a:cubicBezTo>
                      <a:pt x="7275" y="2653"/>
                      <a:pt x="7251" y="2558"/>
                      <a:pt x="7216" y="2463"/>
                    </a:cubicBezTo>
                    <a:cubicBezTo>
                      <a:pt x="7204" y="2451"/>
                      <a:pt x="7204" y="2451"/>
                      <a:pt x="7204" y="2451"/>
                    </a:cubicBezTo>
                    <a:cubicBezTo>
                      <a:pt x="7168" y="2343"/>
                      <a:pt x="7132" y="2248"/>
                      <a:pt x="7085" y="2153"/>
                    </a:cubicBezTo>
                    <a:cubicBezTo>
                      <a:pt x="6847" y="1641"/>
                      <a:pt x="6501" y="1189"/>
                      <a:pt x="6073" y="843"/>
                    </a:cubicBezTo>
                    <a:cubicBezTo>
                      <a:pt x="6013" y="796"/>
                      <a:pt x="5966" y="760"/>
                      <a:pt x="5918" y="724"/>
                    </a:cubicBezTo>
                    <a:cubicBezTo>
                      <a:pt x="5918" y="724"/>
                      <a:pt x="5918" y="712"/>
                      <a:pt x="5918" y="712"/>
                    </a:cubicBezTo>
                    <a:cubicBezTo>
                      <a:pt x="5858" y="677"/>
                      <a:pt x="5811" y="641"/>
                      <a:pt x="5763" y="617"/>
                    </a:cubicBezTo>
                    <a:cubicBezTo>
                      <a:pt x="5763" y="605"/>
                      <a:pt x="5751" y="605"/>
                      <a:pt x="5751" y="605"/>
                    </a:cubicBezTo>
                    <a:cubicBezTo>
                      <a:pt x="5704" y="569"/>
                      <a:pt x="5644" y="546"/>
                      <a:pt x="5596" y="510"/>
                    </a:cubicBezTo>
                    <a:cubicBezTo>
                      <a:pt x="5596" y="510"/>
                      <a:pt x="5585" y="510"/>
                      <a:pt x="5585" y="498"/>
                    </a:cubicBezTo>
                    <a:cubicBezTo>
                      <a:pt x="5525" y="474"/>
                      <a:pt x="5477" y="438"/>
                      <a:pt x="5418" y="415"/>
                    </a:cubicBezTo>
                    <a:cubicBezTo>
                      <a:pt x="4977" y="188"/>
                      <a:pt x="4489" y="46"/>
                      <a:pt x="3965" y="10"/>
                    </a:cubicBezTo>
                    <a:cubicBezTo>
                      <a:pt x="3877" y="4"/>
                      <a:pt x="3790" y="1"/>
                      <a:pt x="370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757" name="Google Shape;2757;p61"/>
              <p:cNvGrpSpPr/>
              <p:nvPr/>
            </p:nvGrpSpPr>
            <p:grpSpPr>
              <a:xfrm>
                <a:off x="2103901" y="2201181"/>
                <a:ext cx="654147" cy="884867"/>
                <a:chOff x="1233475" y="3497650"/>
                <a:chExt cx="192300" cy="260125"/>
              </a:xfrm>
            </p:grpSpPr>
            <p:sp>
              <p:nvSpPr>
                <p:cNvPr id="2758" name="Google Shape;2758;p61"/>
                <p:cNvSpPr/>
                <p:nvPr/>
              </p:nvSpPr>
              <p:spPr>
                <a:xfrm>
                  <a:off x="1233475" y="3497650"/>
                  <a:ext cx="192300" cy="225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2" h="9039" extrusionOk="0">
                      <a:moveTo>
                        <a:pt x="3834" y="1"/>
                      </a:moveTo>
                      <a:cubicBezTo>
                        <a:pt x="1899" y="1"/>
                        <a:pt x="269" y="1503"/>
                        <a:pt x="143" y="3463"/>
                      </a:cubicBezTo>
                      <a:cubicBezTo>
                        <a:pt x="1" y="5510"/>
                        <a:pt x="1441" y="8892"/>
                        <a:pt x="3489" y="9035"/>
                      </a:cubicBezTo>
                      <a:cubicBezTo>
                        <a:pt x="3530" y="9037"/>
                        <a:pt x="3572" y="9039"/>
                        <a:pt x="3613" y="9039"/>
                      </a:cubicBezTo>
                      <a:cubicBezTo>
                        <a:pt x="5612" y="9039"/>
                        <a:pt x="7421" y="5969"/>
                        <a:pt x="7549" y="3963"/>
                      </a:cubicBezTo>
                      <a:cubicBezTo>
                        <a:pt x="7692" y="1927"/>
                        <a:pt x="6144" y="153"/>
                        <a:pt x="4096" y="10"/>
                      </a:cubicBezTo>
                      <a:cubicBezTo>
                        <a:pt x="4008" y="4"/>
                        <a:pt x="3921" y="1"/>
                        <a:pt x="3834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9" name="Google Shape;2759;p61"/>
                <p:cNvSpPr/>
                <p:nvPr/>
              </p:nvSpPr>
              <p:spPr>
                <a:xfrm>
                  <a:off x="1291525" y="3721425"/>
                  <a:ext cx="55675" cy="36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7" h="1454" extrusionOk="0">
                      <a:moveTo>
                        <a:pt x="1131" y="0"/>
                      </a:moveTo>
                      <a:cubicBezTo>
                        <a:pt x="1131" y="0"/>
                        <a:pt x="0" y="750"/>
                        <a:pt x="250" y="989"/>
                      </a:cubicBezTo>
                      <a:cubicBezTo>
                        <a:pt x="323" y="1061"/>
                        <a:pt x="397" y="1075"/>
                        <a:pt x="467" y="1075"/>
                      </a:cubicBezTo>
                      <a:cubicBezTo>
                        <a:pt x="510" y="1075"/>
                        <a:pt x="552" y="1070"/>
                        <a:pt x="592" y="1070"/>
                      </a:cubicBezTo>
                      <a:cubicBezTo>
                        <a:pt x="677" y="1070"/>
                        <a:pt x="749" y="1094"/>
                        <a:pt x="798" y="1250"/>
                      </a:cubicBezTo>
                      <a:cubicBezTo>
                        <a:pt x="845" y="1393"/>
                        <a:pt x="916" y="1454"/>
                        <a:pt x="989" y="1454"/>
                      </a:cubicBezTo>
                      <a:cubicBezTo>
                        <a:pt x="1099" y="1454"/>
                        <a:pt x="1217" y="1315"/>
                        <a:pt x="1274" y="1108"/>
                      </a:cubicBezTo>
                      <a:cubicBezTo>
                        <a:pt x="1299" y="1029"/>
                        <a:pt x="1333" y="1001"/>
                        <a:pt x="1375" y="1001"/>
                      </a:cubicBezTo>
                      <a:cubicBezTo>
                        <a:pt x="1476" y="1001"/>
                        <a:pt x="1619" y="1161"/>
                        <a:pt x="1769" y="1161"/>
                      </a:cubicBezTo>
                      <a:cubicBezTo>
                        <a:pt x="1830" y="1161"/>
                        <a:pt x="1892" y="1134"/>
                        <a:pt x="1953" y="1060"/>
                      </a:cubicBezTo>
                      <a:cubicBezTo>
                        <a:pt x="2227" y="727"/>
                        <a:pt x="1131" y="0"/>
                        <a:pt x="1131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0" name="Google Shape;2760;p61"/>
                <p:cNvSpPr/>
                <p:nvPr/>
              </p:nvSpPr>
              <p:spPr>
                <a:xfrm>
                  <a:off x="1236450" y="3508000"/>
                  <a:ext cx="152125" cy="111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85" h="4478" extrusionOk="0">
                      <a:moveTo>
                        <a:pt x="5775" y="227"/>
                      </a:moveTo>
                      <a:cubicBezTo>
                        <a:pt x="5335" y="405"/>
                        <a:pt x="4894" y="608"/>
                        <a:pt x="4465" y="834"/>
                      </a:cubicBezTo>
                      <a:cubicBezTo>
                        <a:pt x="4394" y="870"/>
                        <a:pt x="4323" y="905"/>
                        <a:pt x="4251" y="941"/>
                      </a:cubicBezTo>
                      <a:cubicBezTo>
                        <a:pt x="4334" y="882"/>
                        <a:pt x="4430" y="834"/>
                        <a:pt x="4513" y="786"/>
                      </a:cubicBezTo>
                      <a:cubicBezTo>
                        <a:pt x="4823" y="620"/>
                        <a:pt x="5144" y="477"/>
                        <a:pt x="5466" y="334"/>
                      </a:cubicBezTo>
                      <a:cubicBezTo>
                        <a:pt x="5561" y="298"/>
                        <a:pt x="5668" y="262"/>
                        <a:pt x="5775" y="227"/>
                      </a:cubicBezTo>
                      <a:close/>
                      <a:moveTo>
                        <a:pt x="5430" y="1"/>
                      </a:moveTo>
                      <a:cubicBezTo>
                        <a:pt x="5204" y="72"/>
                        <a:pt x="4989" y="143"/>
                        <a:pt x="4775" y="227"/>
                      </a:cubicBezTo>
                      <a:cubicBezTo>
                        <a:pt x="2977" y="703"/>
                        <a:pt x="1334" y="1656"/>
                        <a:pt x="24" y="2965"/>
                      </a:cubicBezTo>
                      <a:cubicBezTo>
                        <a:pt x="24" y="2989"/>
                        <a:pt x="24" y="3025"/>
                        <a:pt x="24" y="3049"/>
                      </a:cubicBezTo>
                      <a:cubicBezTo>
                        <a:pt x="1" y="3310"/>
                        <a:pt x="12" y="3596"/>
                        <a:pt x="48" y="3894"/>
                      </a:cubicBezTo>
                      <a:cubicBezTo>
                        <a:pt x="263" y="3691"/>
                        <a:pt x="477" y="3477"/>
                        <a:pt x="703" y="3275"/>
                      </a:cubicBezTo>
                      <a:lnTo>
                        <a:pt x="703" y="3275"/>
                      </a:lnTo>
                      <a:cubicBezTo>
                        <a:pt x="477" y="3501"/>
                        <a:pt x="251" y="3739"/>
                        <a:pt x="60" y="3989"/>
                      </a:cubicBezTo>
                      <a:cubicBezTo>
                        <a:pt x="72" y="4144"/>
                        <a:pt x="96" y="4311"/>
                        <a:pt x="132" y="4477"/>
                      </a:cubicBezTo>
                      <a:cubicBezTo>
                        <a:pt x="1429" y="3084"/>
                        <a:pt x="2977" y="1917"/>
                        <a:pt x="4680" y="1048"/>
                      </a:cubicBezTo>
                      <a:cubicBezTo>
                        <a:pt x="5144" y="834"/>
                        <a:pt x="5620" y="632"/>
                        <a:pt x="6085" y="429"/>
                      </a:cubicBezTo>
                      <a:cubicBezTo>
                        <a:pt x="5882" y="262"/>
                        <a:pt x="5656" y="120"/>
                        <a:pt x="5430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1" name="Google Shape;2761;p61"/>
                <p:cNvSpPr/>
                <p:nvPr/>
              </p:nvSpPr>
              <p:spPr>
                <a:xfrm>
                  <a:off x="1251325" y="3551750"/>
                  <a:ext cx="167900" cy="127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6" h="5085" extrusionOk="0">
                      <a:moveTo>
                        <a:pt x="6490" y="370"/>
                      </a:moveTo>
                      <a:lnTo>
                        <a:pt x="6490" y="370"/>
                      </a:lnTo>
                      <a:cubicBezTo>
                        <a:pt x="6049" y="548"/>
                        <a:pt x="5609" y="751"/>
                        <a:pt x="5180" y="977"/>
                      </a:cubicBezTo>
                      <a:cubicBezTo>
                        <a:pt x="5109" y="1001"/>
                        <a:pt x="5037" y="1037"/>
                        <a:pt x="4966" y="1072"/>
                      </a:cubicBezTo>
                      <a:cubicBezTo>
                        <a:pt x="5061" y="1025"/>
                        <a:pt x="5144" y="977"/>
                        <a:pt x="5240" y="929"/>
                      </a:cubicBezTo>
                      <a:cubicBezTo>
                        <a:pt x="5549" y="763"/>
                        <a:pt x="5859" y="608"/>
                        <a:pt x="6180" y="465"/>
                      </a:cubicBezTo>
                      <a:cubicBezTo>
                        <a:pt x="6287" y="429"/>
                        <a:pt x="6395" y="394"/>
                        <a:pt x="6490" y="370"/>
                      </a:cubicBezTo>
                      <a:close/>
                      <a:moveTo>
                        <a:pt x="6502" y="1"/>
                      </a:moveTo>
                      <a:cubicBezTo>
                        <a:pt x="6383" y="48"/>
                        <a:pt x="6264" y="96"/>
                        <a:pt x="6145" y="144"/>
                      </a:cubicBezTo>
                      <a:cubicBezTo>
                        <a:pt x="5918" y="215"/>
                        <a:pt x="5704" y="287"/>
                        <a:pt x="5490" y="370"/>
                      </a:cubicBezTo>
                      <a:cubicBezTo>
                        <a:pt x="3478" y="906"/>
                        <a:pt x="1644" y="2037"/>
                        <a:pt x="275" y="3608"/>
                      </a:cubicBezTo>
                      <a:cubicBezTo>
                        <a:pt x="191" y="3704"/>
                        <a:pt x="251" y="3823"/>
                        <a:pt x="346" y="3858"/>
                      </a:cubicBezTo>
                      <a:cubicBezTo>
                        <a:pt x="227" y="3977"/>
                        <a:pt x="120" y="4097"/>
                        <a:pt x="1" y="4227"/>
                      </a:cubicBezTo>
                      <a:cubicBezTo>
                        <a:pt x="60" y="4358"/>
                        <a:pt x="120" y="4478"/>
                        <a:pt x="179" y="4608"/>
                      </a:cubicBezTo>
                      <a:cubicBezTo>
                        <a:pt x="584" y="4204"/>
                        <a:pt x="989" y="3799"/>
                        <a:pt x="1418" y="3418"/>
                      </a:cubicBezTo>
                      <a:lnTo>
                        <a:pt x="1418" y="3418"/>
                      </a:lnTo>
                      <a:cubicBezTo>
                        <a:pt x="1108" y="3716"/>
                        <a:pt x="811" y="4049"/>
                        <a:pt x="549" y="4406"/>
                      </a:cubicBezTo>
                      <a:cubicBezTo>
                        <a:pt x="453" y="4525"/>
                        <a:pt x="358" y="4656"/>
                        <a:pt x="263" y="4775"/>
                      </a:cubicBezTo>
                      <a:cubicBezTo>
                        <a:pt x="322" y="4882"/>
                        <a:pt x="382" y="4978"/>
                        <a:pt x="441" y="5085"/>
                      </a:cubicBezTo>
                      <a:cubicBezTo>
                        <a:pt x="1823" y="3477"/>
                        <a:pt x="3513" y="2156"/>
                        <a:pt x="5406" y="1191"/>
                      </a:cubicBezTo>
                      <a:cubicBezTo>
                        <a:pt x="5847" y="989"/>
                        <a:pt x="6287" y="798"/>
                        <a:pt x="6716" y="608"/>
                      </a:cubicBezTo>
                      <a:cubicBezTo>
                        <a:pt x="6668" y="394"/>
                        <a:pt x="6597" y="191"/>
                        <a:pt x="6502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2" name="Google Shape;2762;p61"/>
                <p:cNvSpPr/>
                <p:nvPr/>
              </p:nvSpPr>
              <p:spPr>
                <a:xfrm>
                  <a:off x="1275450" y="3614275"/>
                  <a:ext cx="144075" cy="101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63" h="4049" extrusionOk="0">
                      <a:moveTo>
                        <a:pt x="5763" y="0"/>
                      </a:moveTo>
                      <a:lnTo>
                        <a:pt x="5763" y="0"/>
                      </a:lnTo>
                      <a:cubicBezTo>
                        <a:pt x="5608" y="48"/>
                        <a:pt x="5441" y="95"/>
                        <a:pt x="5287" y="155"/>
                      </a:cubicBezTo>
                      <a:cubicBezTo>
                        <a:pt x="3263" y="655"/>
                        <a:pt x="1405" y="1750"/>
                        <a:pt x="12" y="3298"/>
                      </a:cubicBezTo>
                      <a:cubicBezTo>
                        <a:pt x="0" y="3298"/>
                        <a:pt x="0" y="3310"/>
                        <a:pt x="0" y="3310"/>
                      </a:cubicBezTo>
                      <a:cubicBezTo>
                        <a:pt x="143" y="3477"/>
                        <a:pt x="298" y="3631"/>
                        <a:pt x="453" y="3762"/>
                      </a:cubicBezTo>
                      <a:cubicBezTo>
                        <a:pt x="691" y="3548"/>
                        <a:pt x="917" y="3334"/>
                        <a:pt x="1155" y="3131"/>
                      </a:cubicBezTo>
                      <a:lnTo>
                        <a:pt x="1155" y="3131"/>
                      </a:lnTo>
                      <a:cubicBezTo>
                        <a:pt x="929" y="3346"/>
                        <a:pt x="715" y="3572"/>
                        <a:pt x="512" y="3810"/>
                      </a:cubicBezTo>
                      <a:cubicBezTo>
                        <a:pt x="619" y="3893"/>
                        <a:pt x="727" y="3977"/>
                        <a:pt x="846" y="4048"/>
                      </a:cubicBezTo>
                      <a:cubicBezTo>
                        <a:pt x="2108" y="2798"/>
                        <a:pt x="3584" y="1762"/>
                        <a:pt x="5191" y="976"/>
                      </a:cubicBezTo>
                      <a:cubicBezTo>
                        <a:pt x="5299" y="929"/>
                        <a:pt x="5406" y="881"/>
                        <a:pt x="5525" y="834"/>
                      </a:cubicBezTo>
                      <a:cubicBezTo>
                        <a:pt x="5572" y="703"/>
                        <a:pt x="5608" y="572"/>
                        <a:pt x="5656" y="441"/>
                      </a:cubicBezTo>
                      <a:lnTo>
                        <a:pt x="5656" y="441"/>
                      </a:lnTo>
                      <a:cubicBezTo>
                        <a:pt x="5418" y="536"/>
                        <a:pt x="5191" y="643"/>
                        <a:pt x="4965" y="750"/>
                      </a:cubicBezTo>
                      <a:cubicBezTo>
                        <a:pt x="4894" y="786"/>
                        <a:pt x="4822" y="822"/>
                        <a:pt x="4751" y="857"/>
                      </a:cubicBezTo>
                      <a:cubicBezTo>
                        <a:pt x="4846" y="798"/>
                        <a:pt x="4929" y="762"/>
                        <a:pt x="5025" y="703"/>
                      </a:cubicBezTo>
                      <a:cubicBezTo>
                        <a:pt x="5227" y="607"/>
                        <a:pt x="5441" y="500"/>
                        <a:pt x="5656" y="405"/>
                      </a:cubicBezTo>
                      <a:cubicBezTo>
                        <a:pt x="5703" y="274"/>
                        <a:pt x="5739" y="131"/>
                        <a:pt x="576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3" name="Google Shape;2763;p61"/>
                <p:cNvSpPr/>
                <p:nvPr/>
              </p:nvSpPr>
              <p:spPr>
                <a:xfrm>
                  <a:off x="1365575" y="3517525"/>
                  <a:ext cx="46225" cy="109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9" h="4394" extrusionOk="0">
                      <a:moveTo>
                        <a:pt x="218" y="1"/>
                      </a:moveTo>
                      <a:cubicBezTo>
                        <a:pt x="76" y="1"/>
                        <a:pt x="1" y="221"/>
                        <a:pt x="122" y="322"/>
                      </a:cubicBezTo>
                      <a:cubicBezTo>
                        <a:pt x="670" y="822"/>
                        <a:pt x="1039" y="1477"/>
                        <a:pt x="1194" y="2203"/>
                      </a:cubicBezTo>
                      <a:cubicBezTo>
                        <a:pt x="1277" y="2548"/>
                        <a:pt x="1324" y="2906"/>
                        <a:pt x="1301" y="3251"/>
                      </a:cubicBezTo>
                      <a:cubicBezTo>
                        <a:pt x="1289" y="3418"/>
                        <a:pt x="1265" y="3596"/>
                        <a:pt x="1205" y="3751"/>
                      </a:cubicBezTo>
                      <a:cubicBezTo>
                        <a:pt x="1158" y="3906"/>
                        <a:pt x="1063" y="4049"/>
                        <a:pt x="1003" y="4203"/>
                      </a:cubicBezTo>
                      <a:cubicBezTo>
                        <a:pt x="979" y="4299"/>
                        <a:pt x="1039" y="4394"/>
                        <a:pt x="1146" y="4394"/>
                      </a:cubicBezTo>
                      <a:cubicBezTo>
                        <a:pt x="1575" y="4346"/>
                        <a:pt x="1741" y="3834"/>
                        <a:pt x="1789" y="3465"/>
                      </a:cubicBezTo>
                      <a:cubicBezTo>
                        <a:pt x="1848" y="3049"/>
                        <a:pt x="1801" y="2596"/>
                        <a:pt x="1705" y="2179"/>
                      </a:cubicBezTo>
                      <a:cubicBezTo>
                        <a:pt x="1515" y="1322"/>
                        <a:pt x="1098" y="465"/>
                        <a:pt x="301" y="24"/>
                      </a:cubicBezTo>
                      <a:cubicBezTo>
                        <a:pt x="271" y="8"/>
                        <a:pt x="244" y="1"/>
                        <a:pt x="218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4" name="Google Shape;2764;p61"/>
                <p:cNvSpPr/>
                <p:nvPr/>
              </p:nvSpPr>
              <p:spPr>
                <a:xfrm>
                  <a:off x="1375450" y="3656525"/>
                  <a:ext cx="325" cy="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" h="25" extrusionOk="0">
                      <a:moveTo>
                        <a:pt x="13" y="1"/>
                      </a:moveTo>
                      <a:cubicBezTo>
                        <a:pt x="13" y="1"/>
                        <a:pt x="13" y="1"/>
                        <a:pt x="1" y="25"/>
                      </a:cubicBezTo>
                      <a:cubicBezTo>
                        <a:pt x="13" y="13"/>
                        <a:pt x="13" y="13"/>
                        <a:pt x="1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5" name="Google Shape;2765;p61"/>
                <p:cNvSpPr/>
                <p:nvPr/>
              </p:nvSpPr>
              <p:spPr>
                <a:xfrm>
                  <a:off x="1372475" y="3635100"/>
                  <a:ext cx="16700" cy="32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8" h="1297" extrusionOk="0">
                      <a:moveTo>
                        <a:pt x="501" y="1"/>
                      </a:moveTo>
                      <a:cubicBezTo>
                        <a:pt x="429" y="1"/>
                        <a:pt x="334" y="60"/>
                        <a:pt x="334" y="131"/>
                      </a:cubicBezTo>
                      <a:cubicBezTo>
                        <a:pt x="334" y="215"/>
                        <a:pt x="322" y="286"/>
                        <a:pt x="310" y="358"/>
                      </a:cubicBezTo>
                      <a:cubicBezTo>
                        <a:pt x="310" y="393"/>
                        <a:pt x="298" y="429"/>
                        <a:pt x="298" y="465"/>
                      </a:cubicBezTo>
                      <a:cubicBezTo>
                        <a:pt x="286" y="477"/>
                        <a:pt x="286" y="501"/>
                        <a:pt x="286" y="512"/>
                      </a:cubicBezTo>
                      <a:cubicBezTo>
                        <a:pt x="286" y="512"/>
                        <a:pt x="286" y="524"/>
                        <a:pt x="275" y="524"/>
                      </a:cubicBezTo>
                      <a:cubicBezTo>
                        <a:pt x="275" y="536"/>
                        <a:pt x="275" y="536"/>
                        <a:pt x="275" y="536"/>
                      </a:cubicBezTo>
                      <a:cubicBezTo>
                        <a:pt x="251" y="608"/>
                        <a:pt x="227" y="679"/>
                        <a:pt x="191" y="751"/>
                      </a:cubicBezTo>
                      <a:cubicBezTo>
                        <a:pt x="179" y="774"/>
                        <a:pt x="167" y="810"/>
                        <a:pt x="144" y="846"/>
                      </a:cubicBezTo>
                      <a:lnTo>
                        <a:pt x="132" y="870"/>
                      </a:lnTo>
                      <a:cubicBezTo>
                        <a:pt x="132" y="882"/>
                        <a:pt x="132" y="882"/>
                        <a:pt x="120" y="882"/>
                      </a:cubicBezTo>
                      <a:cubicBezTo>
                        <a:pt x="120" y="893"/>
                        <a:pt x="108" y="893"/>
                        <a:pt x="108" y="905"/>
                      </a:cubicBezTo>
                      <a:cubicBezTo>
                        <a:pt x="96" y="929"/>
                        <a:pt x="72" y="953"/>
                        <a:pt x="60" y="977"/>
                      </a:cubicBezTo>
                      <a:cubicBezTo>
                        <a:pt x="48" y="1001"/>
                        <a:pt x="36" y="1013"/>
                        <a:pt x="36" y="1024"/>
                      </a:cubicBezTo>
                      <a:cubicBezTo>
                        <a:pt x="1" y="1120"/>
                        <a:pt x="13" y="1215"/>
                        <a:pt x="96" y="1274"/>
                      </a:cubicBezTo>
                      <a:cubicBezTo>
                        <a:pt x="124" y="1290"/>
                        <a:pt x="151" y="1296"/>
                        <a:pt x="178" y="1296"/>
                      </a:cubicBezTo>
                      <a:cubicBezTo>
                        <a:pt x="276" y="1296"/>
                        <a:pt x="361" y="1207"/>
                        <a:pt x="417" y="1132"/>
                      </a:cubicBezTo>
                      <a:cubicBezTo>
                        <a:pt x="513" y="989"/>
                        <a:pt x="572" y="834"/>
                        <a:pt x="620" y="667"/>
                      </a:cubicBezTo>
                      <a:cubicBezTo>
                        <a:pt x="656" y="489"/>
                        <a:pt x="667" y="322"/>
                        <a:pt x="656" y="143"/>
                      </a:cubicBezTo>
                      <a:cubicBezTo>
                        <a:pt x="656" y="60"/>
                        <a:pt x="584" y="1"/>
                        <a:pt x="501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766" name="Google Shape;2766;p61"/>
            <p:cNvSpPr/>
            <p:nvPr/>
          </p:nvSpPr>
          <p:spPr>
            <a:xfrm>
              <a:off x="6823124" y="764002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Google Shape;2767;p61"/>
            <p:cNvSpPr/>
            <p:nvPr/>
          </p:nvSpPr>
          <p:spPr>
            <a:xfrm>
              <a:off x="7508862" y="539500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8" name="Google Shape;2768;p61"/>
            <p:cNvSpPr/>
            <p:nvPr/>
          </p:nvSpPr>
          <p:spPr>
            <a:xfrm>
              <a:off x="7562024" y="2375790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3" name="Google Shape;2773;p62"/>
          <p:cNvSpPr/>
          <p:nvPr/>
        </p:nvSpPr>
        <p:spPr>
          <a:xfrm>
            <a:off x="864500" y="-54025"/>
            <a:ext cx="7830725" cy="5277575"/>
          </a:xfrm>
          <a:custGeom>
            <a:avLst/>
            <a:gdLst/>
            <a:ahLst/>
            <a:cxnLst/>
            <a:rect l="l" t="t" r="r" b="b"/>
            <a:pathLst>
              <a:path w="313229" h="211103" extrusionOk="0">
                <a:moveTo>
                  <a:pt x="0" y="0"/>
                </a:moveTo>
                <a:cubicBezTo>
                  <a:pt x="2416" y="1812"/>
                  <a:pt x="5371" y="8645"/>
                  <a:pt x="14493" y="10870"/>
                </a:cubicBezTo>
                <a:cubicBezTo>
                  <a:pt x="23615" y="13095"/>
                  <a:pt x="38998" y="13572"/>
                  <a:pt x="54731" y="13349"/>
                </a:cubicBezTo>
                <a:cubicBezTo>
                  <a:pt x="70464" y="13127"/>
                  <a:pt x="93347" y="6834"/>
                  <a:pt x="108889" y="9535"/>
                </a:cubicBezTo>
                <a:cubicBezTo>
                  <a:pt x="124431" y="12237"/>
                  <a:pt x="136095" y="24091"/>
                  <a:pt x="147982" y="29558"/>
                </a:cubicBezTo>
                <a:cubicBezTo>
                  <a:pt x="159869" y="35025"/>
                  <a:pt x="162030" y="41668"/>
                  <a:pt x="180210" y="42335"/>
                </a:cubicBezTo>
                <a:cubicBezTo>
                  <a:pt x="198390" y="43003"/>
                  <a:pt x="236085" y="34739"/>
                  <a:pt x="257062" y="33563"/>
                </a:cubicBezTo>
                <a:cubicBezTo>
                  <a:pt x="278039" y="32387"/>
                  <a:pt x="297108" y="32069"/>
                  <a:pt x="306071" y="35279"/>
                </a:cubicBezTo>
                <a:cubicBezTo>
                  <a:pt x="315034" y="38489"/>
                  <a:pt x="314208" y="47865"/>
                  <a:pt x="310839" y="52823"/>
                </a:cubicBezTo>
                <a:cubicBezTo>
                  <a:pt x="307470" y="57781"/>
                  <a:pt x="298729" y="63121"/>
                  <a:pt x="285857" y="65028"/>
                </a:cubicBezTo>
                <a:cubicBezTo>
                  <a:pt x="272985" y="66935"/>
                  <a:pt x="248194" y="62167"/>
                  <a:pt x="233606" y="64265"/>
                </a:cubicBezTo>
                <a:cubicBezTo>
                  <a:pt x="219018" y="66363"/>
                  <a:pt x="206686" y="70590"/>
                  <a:pt x="198327" y="77614"/>
                </a:cubicBezTo>
                <a:cubicBezTo>
                  <a:pt x="189968" y="84638"/>
                  <a:pt x="182944" y="98146"/>
                  <a:pt x="183452" y="106410"/>
                </a:cubicBezTo>
                <a:cubicBezTo>
                  <a:pt x="183961" y="114674"/>
                  <a:pt x="186790" y="124304"/>
                  <a:pt x="201378" y="127196"/>
                </a:cubicBezTo>
                <a:cubicBezTo>
                  <a:pt x="215967" y="130088"/>
                  <a:pt x="257539" y="122778"/>
                  <a:pt x="270983" y="123763"/>
                </a:cubicBezTo>
                <a:cubicBezTo>
                  <a:pt x="284427" y="124748"/>
                  <a:pt x="281916" y="129643"/>
                  <a:pt x="282043" y="133107"/>
                </a:cubicBezTo>
                <a:cubicBezTo>
                  <a:pt x="282170" y="136571"/>
                  <a:pt x="279120" y="139972"/>
                  <a:pt x="271746" y="144549"/>
                </a:cubicBezTo>
                <a:cubicBezTo>
                  <a:pt x="264372" y="149126"/>
                  <a:pt x="249624" y="155006"/>
                  <a:pt x="237801" y="160568"/>
                </a:cubicBezTo>
                <a:cubicBezTo>
                  <a:pt x="225978" y="166130"/>
                  <a:pt x="206050" y="173536"/>
                  <a:pt x="200806" y="177922"/>
                </a:cubicBezTo>
                <a:cubicBezTo>
                  <a:pt x="195562" y="182308"/>
                  <a:pt x="196960" y="184214"/>
                  <a:pt x="206336" y="186884"/>
                </a:cubicBezTo>
                <a:cubicBezTo>
                  <a:pt x="215712" y="189554"/>
                  <a:pt x="249498" y="191524"/>
                  <a:pt x="257062" y="193940"/>
                </a:cubicBezTo>
                <a:cubicBezTo>
                  <a:pt x="264626" y="196356"/>
                  <a:pt x="262211" y="199407"/>
                  <a:pt x="251722" y="201378"/>
                </a:cubicBezTo>
                <a:cubicBezTo>
                  <a:pt x="241234" y="203349"/>
                  <a:pt x="209609" y="204143"/>
                  <a:pt x="194131" y="205764"/>
                </a:cubicBezTo>
                <a:cubicBezTo>
                  <a:pt x="178653" y="207385"/>
                  <a:pt x="164732" y="210213"/>
                  <a:pt x="158852" y="211103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2774" name="Google Shape;2774;p62"/>
          <p:cNvSpPr txBox="1">
            <a:spLocks noGrp="1"/>
          </p:cNvSpPr>
          <p:nvPr>
            <p:ph type="subTitle" idx="1"/>
          </p:nvPr>
        </p:nvSpPr>
        <p:spPr>
          <a:xfrm>
            <a:off x="1129687" y="706795"/>
            <a:ext cx="3858900" cy="12959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sz="1400" dirty="0"/>
              <a:t>- Primavera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sz="1400" dirty="0"/>
              <a:t>3- Carnaval, brincadeiras na escola, com fantasias de casa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sz="1400" dirty="0"/>
              <a:t>19- Dia do pai, almoço no recreio</a:t>
            </a:r>
            <a:endParaRPr sz="1400" dirty="0"/>
          </a:p>
        </p:txBody>
      </p:sp>
      <p:sp>
        <p:nvSpPr>
          <p:cNvPr id="2775" name="Google Shape;2775;p62"/>
          <p:cNvSpPr txBox="1">
            <a:spLocks noGrp="1"/>
          </p:cNvSpPr>
          <p:nvPr>
            <p:ph type="title"/>
          </p:nvPr>
        </p:nvSpPr>
        <p:spPr>
          <a:xfrm rot="10800000" flipV="1">
            <a:off x="877364" y="54068"/>
            <a:ext cx="3858900" cy="70741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4000" dirty="0"/>
              <a:t>MARÇO</a:t>
            </a:r>
            <a:endParaRPr sz="4000" dirty="0"/>
          </a:p>
        </p:txBody>
      </p:sp>
      <p:sp>
        <p:nvSpPr>
          <p:cNvPr id="2776" name="Google Shape;2776;p62"/>
          <p:cNvSpPr txBox="1">
            <a:spLocks noGrp="1"/>
          </p:cNvSpPr>
          <p:nvPr>
            <p:ph type="title" idx="2"/>
          </p:nvPr>
        </p:nvSpPr>
        <p:spPr>
          <a:xfrm>
            <a:off x="951061" y="1965984"/>
            <a:ext cx="3969918" cy="63041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4000" dirty="0"/>
              <a:t>ABRIL</a:t>
            </a:r>
            <a:endParaRPr sz="4000" dirty="0"/>
          </a:p>
        </p:txBody>
      </p:sp>
      <p:sp>
        <p:nvSpPr>
          <p:cNvPr id="2777" name="Google Shape;2777;p62"/>
          <p:cNvSpPr txBox="1">
            <a:spLocks noGrp="1"/>
          </p:cNvSpPr>
          <p:nvPr>
            <p:ph type="subTitle" idx="3"/>
          </p:nvPr>
        </p:nvSpPr>
        <p:spPr>
          <a:xfrm>
            <a:off x="1085207" y="2643076"/>
            <a:ext cx="4110276" cy="16658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 dirty="0"/>
              <a:t>2- Famílias criam livro ( </a:t>
            </a:r>
            <a:r>
              <a:rPr lang="pt-PT" sz="1400" b="1" dirty="0"/>
              <a:t>Jardim</a:t>
            </a:r>
            <a:r>
              <a:rPr lang="pt-PT" sz="1400" dirty="0"/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 dirty="0"/>
              <a:t>11- Elaboração de ramos, para o domingo de ramos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 dirty="0"/>
              <a:t>24- Visita quinta pedagógica de Boticas ( </a:t>
            </a:r>
            <a:r>
              <a:rPr lang="pt-PT" sz="1400" b="1" dirty="0"/>
              <a:t>Jardim</a:t>
            </a:r>
            <a:r>
              <a:rPr lang="pt-PT" sz="1400" dirty="0"/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400" dirty="0"/>
              <a:t>- Avaliações 2º período ( fim de mês)</a:t>
            </a:r>
            <a:endParaRPr sz="1400" dirty="0"/>
          </a:p>
        </p:txBody>
      </p:sp>
      <p:sp>
        <p:nvSpPr>
          <p:cNvPr id="2780" name="Google Shape;2780;p62"/>
          <p:cNvSpPr/>
          <p:nvPr/>
        </p:nvSpPr>
        <p:spPr>
          <a:xfrm>
            <a:off x="7371561" y="2294002"/>
            <a:ext cx="384901" cy="349074"/>
          </a:xfrm>
          <a:custGeom>
            <a:avLst/>
            <a:gdLst/>
            <a:ahLst/>
            <a:cxnLst/>
            <a:rect l="l" t="t" r="r" b="b"/>
            <a:pathLst>
              <a:path w="2740" h="2485" extrusionOk="0">
                <a:moveTo>
                  <a:pt x="1491" y="0"/>
                </a:moveTo>
                <a:cubicBezTo>
                  <a:pt x="1445" y="0"/>
                  <a:pt x="1402" y="16"/>
                  <a:pt x="1382" y="51"/>
                </a:cubicBezTo>
                <a:cubicBezTo>
                  <a:pt x="1239" y="301"/>
                  <a:pt x="1108" y="551"/>
                  <a:pt x="977" y="801"/>
                </a:cubicBezTo>
                <a:cubicBezTo>
                  <a:pt x="977" y="801"/>
                  <a:pt x="977" y="801"/>
                  <a:pt x="977" y="813"/>
                </a:cubicBezTo>
                <a:cubicBezTo>
                  <a:pt x="727" y="765"/>
                  <a:pt x="477" y="718"/>
                  <a:pt x="239" y="658"/>
                </a:cubicBezTo>
                <a:cubicBezTo>
                  <a:pt x="220" y="654"/>
                  <a:pt x="202" y="653"/>
                  <a:pt x="185" y="653"/>
                </a:cubicBezTo>
                <a:cubicBezTo>
                  <a:pt x="47" y="653"/>
                  <a:pt x="1" y="776"/>
                  <a:pt x="96" y="861"/>
                </a:cubicBezTo>
                <a:cubicBezTo>
                  <a:pt x="275" y="1039"/>
                  <a:pt x="465" y="1194"/>
                  <a:pt x="656" y="1361"/>
                </a:cubicBezTo>
                <a:cubicBezTo>
                  <a:pt x="525" y="1646"/>
                  <a:pt x="430" y="1956"/>
                  <a:pt x="382" y="2278"/>
                </a:cubicBezTo>
                <a:cubicBezTo>
                  <a:pt x="372" y="2350"/>
                  <a:pt x="462" y="2451"/>
                  <a:pt x="564" y="2451"/>
                </a:cubicBezTo>
                <a:cubicBezTo>
                  <a:pt x="579" y="2451"/>
                  <a:pt x="593" y="2449"/>
                  <a:pt x="608" y="2444"/>
                </a:cubicBezTo>
                <a:cubicBezTo>
                  <a:pt x="954" y="2349"/>
                  <a:pt x="1263" y="2218"/>
                  <a:pt x="1549" y="2063"/>
                </a:cubicBezTo>
                <a:cubicBezTo>
                  <a:pt x="1727" y="2194"/>
                  <a:pt x="1918" y="2325"/>
                  <a:pt x="2108" y="2444"/>
                </a:cubicBezTo>
                <a:cubicBezTo>
                  <a:pt x="2144" y="2471"/>
                  <a:pt x="2193" y="2484"/>
                  <a:pt x="2239" y="2484"/>
                </a:cubicBezTo>
                <a:cubicBezTo>
                  <a:pt x="2316" y="2484"/>
                  <a:pt x="2385" y="2447"/>
                  <a:pt x="2370" y="2373"/>
                </a:cubicBezTo>
                <a:cubicBezTo>
                  <a:pt x="2311" y="2123"/>
                  <a:pt x="2239" y="1885"/>
                  <a:pt x="2168" y="1646"/>
                </a:cubicBezTo>
                <a:cubicBezTo>
                  <a:pt x="2359" y="1492"/>
                  <a:pt x="2525" y="1325"/>
                  <a:pt x="2680" y="1135"/>
                </a:cubicBezTo>
                <a:cubicBezTo>
                  <a:pt x="2740" y="1063"/>
                  <a:pt x="2632" y="932"/>
                  <a:pt x="2513" y="932"/>
                </a:cubicBezTo>
                <a:cubicBezTo>
                  <a:pt x="2323" y="932"/>
                  <a:pt x="2132" y="932"/>
                  <a:pt x="1942" y="920"/>
                </a:cubicBezTo>
                <a:cubicBezTo>
                  <a:pt x="1847" y="634"/>
                  <a:pt x="1751" y="361"/>
                  <a:pt x="1644" y="87"/>
                </a:cubicBezTo>
                <a:cubicBezTo>
                  <a:pt x="1623" y="31"/>
                  <a:pt x="1554" y="0"/>
                  <a:pt x="149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1" name="Google Shape;2781;p62"/>
          <p:cNvSpPr/>
          <p:nvPr/>
        </p:nvSpPr>
        <p:spPr>
          <a:xfrm>
            <a:off x="7656048" y="2964800"/>
            <a:ext cx="155646" cy="148760"/>
          </a:xfrm>
          <a:custGeom>
            <a:avLst/>
            <a:gdLst/>
            <a:ahLst/>
            <a:cxnLst/>
            <a:rect l="l" t="t" r="r" b="b"/>
            <a:pathLst>
              <a:path w="1108" h="1059" extrusionOk="0">
                <a:moveTo>
                  <a:pt x="501" y="428"/>
                </a:moveTo>
                <a:cubicBezTo>
                  <a:pt x="512" y="428"/>
                  <a:pt x="524" y="428"/>
                  <a:pt x="548" y="440"/>
                </a:cubicBezTo>
                <a:cubicBezTo>
                  <a:pt x="560" y="440"/>
                  <a:pt x="572" y="440"/>
                  <a:pt x="596" y="452"/>
                </a:cubicBezTo>
                <a:cubicBezTo>
                  <a:pt x="608" y="452"/>
                  <a:pt x="620" y="463"/>
                  <a:pt x="632" y="463"/>
                </a:cubicBezTo>
                <a:cubicBezTo>
                  <a:pt x="632" y="475"/>
                  <a:pt x="643" y="475"/>
                  <a:pt x="643" y="487"/>
                </a:cubicBezTo>
                <a:cubicBezTo>
                  <a:pt x="643" y="487"/>
                  <a:pt x="655" y="487"/>
                  <a:pt x="655" y="499"/>
                </a:cubicBezTo>
                <a:lnTo>
                  <a:pt x="655" y="523"/>
                </a:lnTo>
                <a:cubicBezTo>
                  <a:pt x="655" y="523"/>
                  <a:pt x="655" y="523"/>
                  <a:pt x="655" y="535"/>
                </a:cubicBezTo>
                <a:lnTo>
                  <a:pt x="643" y="535"/>
                </a:lnTo>
                <a:cubicBezTo>
                  <a:pt x="643" y="535"/>
                  <a:pt x="632" y="523"/>
                  <a:pt x="620" y="511"/>
                </a:cubicBezTo>
                <a:cubicBezTo>
                  <a:pt x="596" y="487"/>
                  <a:pt x="572" y="475"/>
                  <a:pt x="536" y="475"/>
                </a:cubicBezTo>
                <a:cubicBezTo>
                  <a:pt x="532" y="471"/>
                  <a:pt x="527" y="470"/>
                  <a:pt x="521" y="470"/>
                </a:cubicBezTo>
                <a:cubicBezTo>
                  <a:pt x="510" y="470"/>
                  <a:pt x="497" y="475"/>
                  <a:pt x="489" y="475"/>
                </a:cubicBezTo>
                <a:lnTo>
                  <a:pt x="441" y="475"/>
                </a:lnTo>
                <a:cubicBezTo>
                  <a:pt x="441" y="463"/>
                  <a:pt x="441" y="463"/>
                  <a:pt x="453" y="463"/>
                </a:cubicBezTo>
                <a:lnTo>
                  <a:pt x="465" y="452"/>
                </a:lnTo>
                <a:cubicBezTo>
                  <a:pt x="465" y="452"/>
                  <a:pt x="477" y="440"/>
                  <a:pt x="477" y="440"/>
                </a:cubicBezTo>
                <a:cubicBezTo>
                  <a:pt x="489" y="440"/>
                  <a:pt x="501" y="440"/>
                  <a:pt x="501" y="428"/>
                </a:cubicBezTo>
                <a:close/>
                <a:moveTo>
                  <a:pt x="543" y="0"/>
                </a:moveTo>
                <a:cubicBezTo>
                  <a:pt x="493" y="0"/>
                  <a:pt x="442" y="7"/>
                  <a:pt x="393" y="23"/>
                </a:cubicBezTo>
                <a:cubicBezTo>
                  <a:pt x="155" y="71"/>
                  <a:pt x="1" y="309"/>
                  <a:pt x="24" y="547"/>
                </a:cubicBezTo>
                <a:cubicBezTo>
                  <a:pt x="36" y="678"/>
                  <a:pt x="84" y="785"/>
                  <a:pt x="167" y="892"/>
                </a:cubicBezTo>
                <a:cubicBezTo>
                  <a:pt x="179" y="904"/>
                  <a:pt x="191" y="928"/>
                  <a:pt x="203" y="940"/>
                </a:cubicBezTo>
                <a:cubicBezTo>
                  <a:pt x="262" y="987"/>
                  <a:pt x="322" y="1023"/>
                  <a:pt x="393" y="1035"/>
                </a:cubicBezTo>
                <a:cubicBezTo>
                  <a:pt x="453" y="1059"/>
                  <a:pt x="512" y="1059"/>
                  <a:pt x="572" y="1059"/>
                </a:cubicBezTo>
                <a:cubicBezTo>
                  <a:pt x="643" y="1047"/>
                  <a:pt x="715" y="1035"/>
                  <a:pt x="786" y="999"/>
                </a:cubicBezTo>
                <a:cubicBezTo>
                  <a:pt x="834" y="975"/>
                  <a:pt x="882" y="940"/>
                  <a:pt x="929" y="904"/>
                </a:cubicBezTo>
                <a:cubicBezTo>
                  <a:pt x="1013" y="833"/>
                  <a:pt x="1072" y="725"/>
                  <a:pt x="1096" y="618"/>
                </a:cubicBezTo>
                <a:cubicBezTo>
                  <a:pt x="1108" y="487"/>
                  <a:pt x="1096" y="356"/>
                  <a:pt x="1013" y="249"/>
                </a:cubicBezTo>
                <a:cubicBezTo>
                  <a:pt x="977" y="190"/>
                  <a:pt x="929" y="142"/>
                  <a:pt x="870" y="94"/>
                </a:cubicBezTo>
                <a:cubicBezTo>
                  <a:pt x="822" y="71"/>
                  <a:pt x="774" y="47"/>
                  <a:pt x="715" y="23"/>
                </a:cubicBezTo>
                <a:cubicBezTo>
                  <a:pt x="663" y="10"/>
                  <a:pt x="603" y="0"/>
                  <a:pt x="5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82" name="Google Shape;2782;p62"/>
          <p:cNvGrpSpPr/>
          <p:nvPr/>
        </p:nvGrpSpPr>
        <p:grpSpPr>
          <a:xfrm>
            <a:off x="6395564" y="293265"/>
            <a:ext cx="2520968" cy="4001474"/>
            <a:chOff x="5502457" y="364952"/>
            <a:chExt cx="2518694" cy="4001474"/>
          </a:xfrm>
        </p:grpSpPr>
        <p:grpSp>
          <p:nvGrpSpPr>
            <p:cNvPr id="2783" name="Google Shape;2783;p62"/>
            <p:cNvGrpSpPr/>
            <p:nvPr/>
          </p:nvGrpSpPr>
          <p:grpSpPr>
            <a:xfrm>
              <a:off x="5502457" y="1751116"/>
              <a:ext cx="1346107" cy="1703979"/>
              <a:chOff x="1515650" y="3294631"/>
              <a:chExt cx="353950" cy="448050"/>
            </a:xfrm>
          </p:grpSpPr>
          <p:sp>
            <p:nvSpPr>
              <p:cNvPr id="2784" name="Google Shape;2784;p62"/>
              <p:cNvSpPr/>
              <p:nvPr/>
            </p:nvSpPr>
            <p:spPr>
              <a:xfrm>
                <a:off x="1515650" y="3294744"/>
                <a:ext cx="353950" cy="447825"/>
              </a:xfrm>
              <a:custGeom>
                <a:avLst/>
                <a:gdLst/>
                <a:ahLst/>
                <a:cxnLst/>
                <a:rect l="l" t="t" r="r" b="b"/>
                <a:pathLst>
                  <a:path w="14158" h="17913" extrusionOk="0">
                    <a:moveTo>
                      <a:pt x="569" y="0"/>
                    </a:moveTo>
                    <a:cubicBezTo>
                      <a:pt x="522" y="0"/>
                      <a:pt x="475" y="6"/>
                      <a:pt x="429" y="17"/>
                    </a:cubicBezTo>
                    <a:cubicBezTo>
                      <a:pt x="298" y="65"/>
                      <a:pt x="167" y="160"/>
                      <a:pt x="96" y="291"/>
                    </a:cubicBezTo>
                    <a:cubicBezTo>
                      <a:pt x="24" y="434"/>
                      <a:pt x="1" y="577"/>
                      <a:pt x="24" y="732"/>
                    </a:cubicBezTo>
                    <a:cubicBezTo>
                      <a:pt x="48" y="827"/>
                      <a:pt x="108" y="922"/>
                      <a:pt x="191" y="970"/>
                    </a:cubicBezTo>
                    <a:cubicBezTo>
                      <a:pt x="274" y="1005"/>
                      <a:pt x="358" y="1017"/>
                      <a:pt x="453" y="1017"/>
                    </a:cubicBezTo>
                    <a:lnTo>
                      <a:pt x="584" y="1017"/>
                    </a:lnTo>
                    <a:lnTo>
                      <a:pt x="1406" y="2601"/>
                    </a:lnTo>
                    <a:lnTo>
                      <a:pt x="1703" y="5185"/>
                    </a:lnTo>
                    <a:cubicBezTo>
                      <a:pt x="1918" y="8756"/>
                      <a:pt x="3465" y="11257"/>
                      <a:pt x="4954" y="12876"/>
                    </a:cubicBezTo>
                    <a:lnTo>
                      <a:pt x="4894" y="12828"/>
                    </a:lnTo>
                    <a:cubicBezTo>
                      <a:pt x="4894" y="12828"/>
                      <a:pt x="4563" y="12783"/>
                      <a:pt x="4156" y="12783"/>
                    </a:cubicBezTo>
                    <a:cubicBezTo>
                      <a:pt x="3210" y="12783"/>
                      <a:pt x="1855" y="13027"/>
                      <a:pt x="3287" y="14650"/>
                    </a:cubicBezTo>
                    <a:cubicBezTo>
                      <a:pt x="5323" y="16972"/>
                      <a:pt x="9978" y="17912"/>
                      <a:pt x="9978" y="17912"/>
                    </a:cubicBezTo>
                    <a:lnTo>
                      <a:pt x="7859" y="15198"/>
                    </a:lnTo>
                    <a:lnTo>
                      <a:pt x="9049" y="14305"/>
                    </a:lnTo>
                    <a:cubicBezTo>
                      <a:pt x="10431" y="15638"/>
                      <a:pt x="12752" y="16936"/>
                      <a:pt x="12752" y="16936"/>
                    </a:cubicBezTo>
                    <a:cubicBezTo>
                      <a:pt x="12752" y="16936"/>
                      <a:pt x="11835" y="14579"/>
                      <a:pt x="10692" y="13055"/>
                    </a:cubicBezTo>
                    <a:lnTo>
                      <a:pt x="12002" y="12066"/>
                    </a:lnTo>
                    <a:lnTo>
                      <a:pt x="13943" y="13793"/>
                    </a:lnTo>
                    <a:cubicBezTo>
                      <a:pt x="13943" y="13793"/>
                      <a:pt x="14157" y="10030"/>
                      <a:pt x="12347" y="7518"/>
                    </a:cubicBezTo>
                    <a:cubicBezTo>
                      <a:pt x="11771" y="6719"/>
                      <a:pt x="11335" y="6446"/>
                      <a:pt x="11009" y="6446"/>
                    </a:cubicBezTo>
                    <a:cubicBezTo>
                      <a:pt x="10308" y="6446"/>
                      <a:pt x="10109" y="7697"/>
                      <a:pt x="10109" y="7697"/>
                    </a:cubicBezTo>
                    <a:lnTo>
                      <a:pt x="10192" y="7875"/>
                    </a:lnTo>
                    <a:cubicBezTo>
                      <a:pt x="7764" y="4339"/>
                      <a:pt x="4120" y="3065"/>
                      <a:pt x="4120" y="3065"/>
                    </a:cubicBezTo>
                    <a:lnTo>
                      <a:pt x="1894" y="2089"/>
                    </a:lnTo>
                    <a:lnTo>
                      <a:pt x="1025" y="791"/>
                    </a:lnTo>
                    <a:cubicBezTo>
                      <a:pt x="1108" y="684"/>
                      <a:pt x="1132" y="529"/>
                      <a:pt x="1108" y="386"/>
                    </a:cubicBezTo>
                    <a:cubicBezTo>
                      <a:pt x="1084" y="255"/>
                      <a:pt x="977" y="124"/>
                      <a:pt x="858" y="65"/>
                    </a:cubicBezTo>
                    <a:cubicBezTo>
                      <a:pt x="769" y="24"/>
                      <a:pt x="669" y="0"/>
                      <a:pt x="56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785" name="Google Shape;2785;p62"/>
              <p:cNvGrpSpPr/>
              <p:nvPr/>
            </p:nvGrpSpPr>
            <p:grpSpPr>
              <a:xfrm>
                <a:off x="1515650" y="3294631"/>
                <a:ext cx="353950" cy="448050"/>
                <a:chOff x="1515650" y="3299600"/>
                <a:chExt cx="353950" cy="448050"/>
              </a:xfrm>
            </p:grpSpPr>
            <p:sp>
              <p:nvSpPr>
                <p:cNvPr id="2786" name="Google Shape;2786;p62"/>
                <p:cNvSpPr/>
                <p:nvPr/>
              </p:nvSpPr>
              <p:spPr>
                <a:xfrm>
                  <a:off x="1561825" y="3619150"/>
                  <a:ext cx="203300" cy="12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32" h="5140" extrusionOk="0">
                      <a:moveTo>
                        <a:pt x="2325" y="0"/>
                      </a:moveTo>
                      <a:cubicBezTo>
                        <a:pt x="1379" y="0"/>
                        <a:pt x="0" y="241"/>
                        <a:pt x="1440" y="1865"/>
                      </a:cubicBezTo>
                      <a:cubicBezTo>
                        <a:pt x="3488" y="4187"/>
                        <a:pt x="8131" y="5139"/>
                        <a:pt x="8131" y="5139"/>
                      </a:cubicBezTo>
                      <a:lnTo>
                        <a:pt x="5797" y="2151"/>
                      </a:lnTo>
                      <a:lnTo>
                        <a:pt x="3047" y="43"/>
                      </a:lnTo>
                      <a:cubicBezTo>
                        <a:pt x="3047" y="43"/>
                        <a:pt x="2724" y="0"/>
                        <a:pt x="2325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7" name="Google Shape;2787;p62"/>
                <p:cNvSpPr/>
                <p:nvPr/>
              </p:nvSpPr>
              <p:spPr>
                <a:xfrm>
                  <a:off x="1768375" y="3460950"/>
                  <a:ext cx="101225" cy="183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49" h="7348" extrusionOk="0">
                      <a:moveTo>
                        <a:pt x="900" y="1"/>
                      </a:moveTo>
                      <a:cubicBezTo>
                        <a:pt x="199" y="1"/>
                        <a:pt x="0" y="1252"/>
                        <a:pt x="0" y="1252"/>
                      </a:cubicBezTo>
                      <a:lnTo>
                        <a:pt x="1893" y="5621"/>
                      </a:lnTo>
                      <a:lnTo>
                        <a:pt x="3834" y="7348"/>
                      </a:lnTo>
                      <a:cubicBezTo>
                        <a:pt x="3834" y="7348"/>
                        <a:pt x="4048" y="3585"/>
                        <a:pt x="2238" y="1073"/>
                      </a:cubicBezTo>
                      <a:cubicBezTo>
                        <a:pt x="1662" y="273"/>
                        <a:pt x="1226" y="1"/>
                        <a:pt x="9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8" name="Google Shape;2788;p62"/>
                <p:cNvSpPr/>
                <p:nvPr/>
              </p:nvSpPr>
              <p:spPr>
                <a:xfrm>
                  <a:off x="1684725" y="3594350"/>
                  <a:ext cx="149750" cy="128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90" h="5155" extrusionOk="0">
                      <a:moveTo>
                        <a:pt x="2226" y="0"/>
                      </a:moveTo>
                      <a:cubicBezTo>
                        <a:pt x="1989" y="0"/>
                        <a:pt x="1758" y="95"/>
                        <a:pt x="1536" y="309"/>
                      </a:cubicBezTo>
                      <a:cubicBezTo>
                        <a:pt x="0" y="1809"/>
                        <a:pt x="5989" y="5155"/>
                        <a:pt x="5989" y="5155"/>
                      </a:cubicBezTo>
                      <a:cubicBezTo>
                        <a:pt x="5989" y="5155"/>
                        <a:pt x="3975" y="0"/>
                        <a:pt x="2226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9" name="Google Shape;2789;p62"/>
                <p:cNvSpPr/>
                <p:nvPr/>
              </p:nvSpPr>
              <p:spPr>
                <a:xfrm>
                  <a:off x="1644725" y="3685575"/>
                  <a:ext cx="82000" cy="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0" h="1669" extrusionOk="0">
                      <a:moveTo>
                        <a:pt x="152" y="1"/>
                      </a:moveTo>
                      <a:cubicBezTo>
                        <a:pt x="60" y="1"/>
                        <a:pt x="0" y="136"/>
                        <a:pt x="100" y="196"/>
                      </a:cubicBezTo>
                      <a:cubicBezTo>
                        <a:pt x="612" y="494"/>
                        <a:pt x="1112" y="791"/>
                        <a:pt x="1636" y="1065"/>
                      </a:cubicBezTo>
                      <a:cubicBezTo>
                        <a:pt x="1898" y="1196"/>
                        <a:pt x="2160" y="1315"/>
                        <a:pt x="2422" y="1434"/>
                      </a:cubicBezTo>
                      <a:cubicBezTo>
                        <a:pt x="2610" y="1529"/>
                        <a:pt x="2863" y="1669"/>
                        <a:pt x="3100" y="1669"/>
                      </a:cubicBezTo>
                      <a:cubicBezTo>
                        <a:pt x="3132" y="1669"/>
                        <a:pt x="3164" y="1666"/>
                        <a:pt x="3196" y="1661"/>
                      </a:cubicBezTo>
                      <a:cubicBezTo>
                        <a:pt x="3255" y="1649"/>
                        <a:pt x="3279" y="1577"/>
                        <a:pt x="3243" y="1530"/>
                      </a:cubicBezTo>
                      <a:cubicBezTo>
                        <a:pt x="3112" y="1315"/>
                        <a:pt x="2791" y="1220"/>
                        <a:pt x="2565" y="1113"/>
                      </a:cubicBezTo>
                      <a:cubicBezTo>
                        <a:pt x="2303" y="994"/>
                        <a:pt x="2041" y="875"/>
                        <a:pt x="1779" y="756"/>
                      </a:cubicBezTo>
                      <a:cubicBezTo>
                        <a:pt x="1255" y="506"/>
                        <a:pt x="719" y="268"/>
                        <a:pt x="207" y="17"/>
                      </a:cubicBezTo>
                      <a:cubicBezTo>
                        <a:pt x="188" y="6"/>
                        <a:pt x="169" y="1"/>
                        <a:pt x="152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0" name="Google Shape;2790;p62"/>
                <p:cNvSpPr/>
                <p:nvPr/>
              </p:nvSpPr>
              <p:spPr>
                <a:xfrm>
                  <a:off x="1608825" y="3662475"/>
                  <a:ext cx="22650" cy="19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6" h="799" extrusionOk="0">
                      <a:moveTo>
                        <a:pt x="97" y="0"/>
                      </a:moveTo>
                      <a:cubicBezTo>
                        <a:pt x="78" y="0"/>
                        <a:pt x="61" y="4"/>
                        <a:pt x="48" y="13"/>
                      </a:cubicBezTo>
                      <a:cubicBezTo>
                        <a:pt x="12" y="37"/>
                        <a:pt x="0" y="84"/>
                        <a:pt x="0" y="120"/>
                      </a:cubicBezTo>
                      <a:cubicBezTo>
                        <a:pt x="0" y="179"/>
                        <a:pt x="36" y="227"/>
                        <a:pt x="72" y="263"/>
                      </a:cubicBezTo>
                      <a:cubicBezTo>
                        <a:pt x="107" y="322"/>
                        <a:pt x="143" y="370"/>
                        <a:pt x="191" y="406"/>
                      </a:cubicBezTo>
                      <a:cubicBezTo>
                        <a:pt x="250" y="453"/>
                        <a:pt x="310" y="501"/>
                        <a:pt x="369" y="549"/>
                      </a:cubicBezTo>
                      <a:cubicBezTo>
                        <a:pt x="477" y="632"/>
                        <a:pt x="596" y="715"/>
                        <a:pt x="727" y="787"/>
                      </a:cubicBezTo>
                      <a:cubicBezTo>
                        <a:pt x="742" y="794"/>
                        <a:pt x="759" y="798"/>
                        <a:pt x="777" y="798"/>
                      </a:cubicBezTo>
                      <a:cubicBezTo>
                        <a:pt x="815" y="798"/>
                        <a:pt x="853" y="780"/>
                        <a:pt x="869" y="739"/>
                      </a:cubicBezTo>
                      <a:cubicBezTo>
                        <a:pt x="905" y="691"/>
                        <a:pt x="881" y="632"/>
                        <a:pt x="834" y="596"/>
                      </a:cubicBezTo>
                      <a:cubicBezTo>
                        <a:pt x="727" y="525"/>
                        <a:pt x="643" y="453"/>
                        <a:pt x="548" y="370"/>
                      </a:cubicBezTo>
                      <a:cubicBezTo>
                        <a:pt x="500" y="322"/>
                        <a:pt x="453" y="287"/>
                        <a:pt x="405" y="239"/>
                      </a:cubicBezTo>
                      <a:cubicBezTo>
                        <a:pt x="369" y="191"/>
                        <a:pt x="322" y="144"/>
                        <a:pt x="274" y="96"/>
                      </a:cubicBezTo>
                      <a:cubicBezTo>
                        <a:pt x="250" y="72"/>
                        <a:pt x="227" y="49"/>
                        <a:pt x="203" y="37"/>
                      </a:cubicBezTo>
                      <a:cubicBezTo>
                        <a:pt x="172" y="14"/>
                        <a:pt x="131" y="0"/>
                        <a:pt x="97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1" name="Google Shape;2791;p62"/>
                <p:cNvSpPr/>
                <p:nvPr/>
              </p:nvSpPr>
              <p:spPr>
                <a:xfrm>
                  <a:off x="1751850" y="3649725"/>
                  <a:ext cx="49875" cy="44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5" h="1785" extrusionOk="0">
                      <a:moveTo>
                        <a:pt x="139" y="1"/>
                      </a:moveTo>
                      <a:cubicBezTo>
                        <a:pt x="67" y="1"/>
                        <a:pt x="0" y="88"/>
                        <a:pt x="66" y="154"/>
                      </a:cubicBezTo>
                      <a:cubicBezTo>
                        <a:pt x="351" y="463"/>
                        <a:pt x="637" y="773"/>
                        <a:pt x="935" y="1059"/>
                      </a:cubicBezTo>
                      <a:cubicBezTo>
                        <a:pt x="1090" y="1190"/>
                        <a:pt x="1233" y="1332"/>
                        <a:pt x="1387" y="1463"/>
                      </a:cubicBezTo>
                      <a:cubicBezTo>
                        <a:pt x="1471" y="1535"/>
                        <a:pt x="1554" y="1606"/>
                        <a:pt x="1649" y="1666"/>
                      </a:cubicBezTo>
                      <a:cubicBezTo>
                        <a:pt x="1733" y="1713"/>
                        <a:pt x="1816" y="1773"/>
                        <a:pt x="1911" y="1785"/>
                      </a:cubicBezTo>
                      <a:cubicBezTo>
                        <a:pt x="1959" y="1785"/>
                        <a:pt x="1995" y="1737"/>
                        <a:pt x="1983" y="1690"/>
                      </a:cubicBezTo>
                      <a:cubicBezTo>
                        <a:pt x="1959" y="1594"/>
                        <a:pt x="1887" y="1535"/>
                        <a:pt x="1828" y="1463"/>
                      </a:cubicBezTo>
                      <a:cubicBezTo>
                        <a:pt x="1756" y="1392"/>
                        <a:pt x="1673" y="1321"/>
                        <a:pt x="1602" y="1249"/>
                      </a:cubicBezTo>
                      <a:cubicBezTo>
                        <a:pt x="1447" y="1118"/>
                        <a:pt x="1280" y="987"/>
                        <a:pt x="1125" y="844"/>
                      </a:cubicBezTo>
                      <a:cubicBezTo>
                        <a:pt x="816" y="570"/>
                        <a:pt x="506" y="308"/>
                        <a:pt x="197" y="23"/>
                      </a:cubicBezTo>
                      <a:cubicBezTo>
                        <a:pt x="179" y="7"/>
                        <a:pt x="159" y="1"/>
                        <a:pt x="139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2" name="Google Shape;2792;p62"/>
                <p:cNvSpPr/>
                <p:nvPr/>
              </p:nvSpPr>
              <p:spPr>
                <a:xfrm>
                  <a:off x="1728475" y="3619975"/>
                  <a:ext cx="18675" cy="28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7" h="1126" extrusionOk="0">
                      <a:moveTo>
                        <a:pt x="130" y="1"/>
                      </a:moveTo>
                      <a:cubicBezTo>
                        <a:pt x="84" y="1"/>
                        <a:pt x="38" y="33"/>
                        <a:pt x="24" y="82"/>
                      </a:cubicBezTo>
                      <a:cubicBezTo>
                        <a:pt x="1" y="129"/>
                        <a:pt x="1" y="177"/>
                        <a:pt x="13" y="236"/>
                      </a:cubicBezTo>
                      <a:cubicBezTo>
                        <a:pt x="13" y="296"/>
                        <a:pt x="13" y="344"/>
                        <a:pt x="24" y="403"/>
                      </a:cubicBezTo>
                      <a:cubicBezTo>
                        <a:pt x="60" y="498"/>
                        <a:pt x="96" y="594"/>
                        <a:pt x="143" y="677"/>
                      </a:cubicBezTo>
                      <a:cubicBezTo>
                        <a:pt x="239" y="856"/>
                        <a:pt x="394" y="998"/>
                        <a:pt x="560" y="1106"/>
                      </a:cubicBezTo>
                      <a:cubicBezTo>
                        <a:pt x="576" y="1119"/>
                        <a:pt x="593" y="1125"/>
                        <a:pt x="610" y="1125"/>
                      </a:cubicBezTo>
                      <a:cubicBezTo>
                        <a:pt x="682" y="1125"/>
                        <a:pt x="747" y="1021"/>
                        <a:pt x="679" y="963"/>
                      </a:cubicBezTo>
                      <a:cubicBezTo>
                        <a:pt x="536" y="844"/>
                        <a:pt x="453" y="701"/>
                        <a:pt x="370" y="546"/>
                      </a:cubicBezTo>
                      <a:cubicBezTo>
                        <a:pt x="358" y="510"/>
                        <a:pt x="346" y="498"/>
                        <a:pt x="334" y="451"/>
                      </a:cubicBezTo>
                      <a:cubicBezTo>
                        <a:pt x="322" y="403"/>
                        <a:pt x="310" y="367"/>
                        <a:pt x="298" y="320"/>
                      </a:cubicBezTo>
                      <a:cubicBezTo>
                        <a:pt x="286" y="308"/>
                        <a:pt x="286" y="284"/>
                        <a:pt x="274" y="260"/>
                      </a:cubicBezTo>
                      <a:cubicBezTo>
                        <a:pt x="274" y="236"/>
                        <a:pt x="263" y="225"/>
                        <a:pt x="263" y="213"/>
                      </a:cubicBezTo>
                      <a:cubicBezTo>
                        <a:pt x="263" y="213"/>
                        <a:pt x="263" y="201"/>
                        <a:pt x="263" y="189"/>
                      </a:cubicBezTo>
                      <a:cubicBezTo>
                        <a:pt x="251" y="141"/>
                        <a:pt x="239" y="105"/>
                        <a:pt x="215" y="58"/>
                      </a:cubicBezTo>
                      <a:cubicBezTo>
                        <a:pt x="195" y="18"/>
                        <a:pt x="162" y="1"/>
                        <a:pt x="130" y="1"/>
                      </a:cubicBezTo>
                      <a:close/>
                    </a:path>
                  </a:pathLst>
                </a:custGeom>
                <a:solidFill>
                  <a:srgbClr val="CE5F0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3" name="Google Shape;2793;p62"/>
                <p:cNvSpPr/>
                <p:nvPr/>
              </p:nvSpPr>
              <p:spPr>
                <a:xfrm>
                  <a:off x="1814975" y="3585475"/>
                  <a:ext cx="40625" cy="33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5" h="1334" extrusionOk="0">
                      <a:moveTo>
                        <a:pt x="181" y="0"/>
                      </a:moveTo>
                      <a:cubicBezTo>
                        <a:pt x="82" y="0"/>
                        <a:pt x="0" y="143"/>
                        <a:pt x="89" y="211"/>
                      </a:cubicBezTo>
                      <a:cubicBezTo>
                        <a:pt x="458" y="521"/>
                        <a:pt x="803" y="866"/>
                        <a:pt x="1160" y="1188"/>
                      </a:cubicBezTo>
                      <a:cubicBezTo>
                        <a:pt x="1229" y="1237"/>
                        <a:pt x="1337" y="1334"/>
                        <a:pt x="1434" y="1334"/>
                      </a:cubicBezTo>
                      <a:cubicBezTo>
                        <a:pt x="1454" y="1334"/>
                        <a:pt x="1475" y="1329"/>
                        <a:pt x="1494" y="1319"/>
                      </a:cubicBezTo>
                      <a:cubicBezTo>
                        <a:pt x="1625" y="1259"/>
                        <a:pt x="1494" y="1093"/>
                        <a:pt x="1446" y="1021"/>
                      </a:cubicBezTo>
                      <a:cubicBezTo>
                        <a:pt x="1375" y="926"/>
                        <a:pt x="1267" y="843"/>
                        <a:pt x="1184" y="759"/>
                      </a:cubicBezTo>
                      <a:cubicBezTo>
                        <a:pt x="1089" y="676"/>
                        <a:pt x="994" y="592"/>
                        <a:pt x="898" y="521"/>
                      </a:cubicBezTo>
                      <a:cubicBezTo>
                        <a:pt x="684" y="342"/>
                        <a:pt x="470" y="176"/>
                        <a:pt x="243" y="21"/>
                      </a:cubicBezTo>
                      <a:cubicBezTo>
                        <a:pt x="223" y="7"/>
                        <a:pt x="202" y="0"/>
                        <a:pt x="181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4" name="Google Shape;2794;p62"/>
                <p:cNvSpPr/>
                <p:nvPr/>
              </p:nvSpPr>
              <p:spPr>
                <a:xfrm>
                  <a:off x="1810325" y="3566800"/>
                  <a:ext cx="22650" cy="19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6" h="789" extrusionOk="0">
                      <a:moveTo>
                        <a:pt x="112" y="0"/>
                      </a:moveTo>
                      <a:cubicBezTo>
                        <a:pt x="83" y="0"/>
                        <a:pt x="52" y="18"/>
                        <a:pt x="37" y="42"/>
                      </a:cubicBezTo>
                      <a:cubicBezTo>
                        <a:pt x="1" y="77"/>
                        <a:pt x="1" y="125"/>
                        <a:pt x="37" y="161"/>
                      </a:cubicBezTo>
                      <a:cubicBezTo>
                        <a:pt x="156" y="280"/>
                        <a:pt x="275" y="387"/>
                        <a:pt x="394" y="506"/>
                      </a:cubicBezTo>
                      <a:cubicBezTo>
                        <a:pt x="465" y="566"/>
                        <a:pt x="525" y="625"/>
                        <a:pt x="596" y="673"/>
                      </a:cubicBezTo>
                      <a:cubicBezTo>
                        <a:pt x="656" y="722"/>
                        <a:pt x="723" y="788"/>
                        <a:pt x="800" y="788"/>
                      </a:cubicBezTo>
                      <a:cubicBezTo>
                        <a:pt x="815" y="788"/>
                        <a:pt x="830" y="786"/>
                        <a:pt x="846" y="780"/>
                      </a:cubicBezTo>
                      <a:cubicBezTo>
                        <a:pt x="870" y="780"/>
                        <a:pt x="894" y="756"/>
                        <a:pt x="894" y="720"/>
                      </a:cubicBezTo>
                      <a:cubicBezTo>
                        <a:pt x="906" y="661"/>
                        <a:pt x="894" y="613"/>
                        <a:pt x="846" y="577"/>
                      </a:cubicBezTo>
                      <a:cubicBezTo>
                        <a:pt x="822" y="542"/>
                        <a:pt x="799" y="518"/>
                        <a:pt x="763" y="494"/>
                      </a:cubicBezTo>
                      <a:cubicBezTo>
                        <a:pt x="703" y="435"/>
                        <a:pt x="632" y="375"/>
                        <a:pt x="560" y="327"/>
                      </a:cubicBezTo>
                      <a:cubicBezTo>
                        <a:pt x="429" y="220"/>
                        <a:pt x="287" y="113"/>
                        <a:pt x="156" y="18"/>
                      </a:cubicBezTo>
                      <a:cubicBezTo>
                        <a:pt x="143" y="5"/>
                        <a:pt x="128" y="0"/>
                        <a:pt x="112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5" name="Google Shape;2795;p62"/>
                <p:cNvSpPr/>
                <p:nvPr/>
              </p:nvSpPr>
              <p:spPr>
                <a:xfrm>
                  <a:off x="1558225" y="3376450"/>
                  <a:ext cx="257500" cy="303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0" h="12133" extrusionOk="0">
                      <a:moveTo>
                        <a:pt x="2417" y="0"/>
                      </a:moveTo>
                      <a:lnTo>
                        <a:pt x="0" y="2107"/>
                      </a:lnTo>
                      <a:cubicBezTo>
                        <a:pt x="429" y="9227"/>
                        <a:pt x="6156" y="12132"/>
                        <a:pt x="6156" y="12132"/>
                      </a:cubicBezTo>
                      <a:lnTo>
                        <a:pt x="10299" y="9001"/>
                      </a:lnTo>
                      <a:cubicBezTo>
                        <a:pt x="8811" y="2238"/>
                        <a:pt x="2417" y="0"/>
                        <a:pt x="241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6" name="Google Shape;2796;p62"/>
                <p:cNvSpPr/>
                <p:nvPr/>
              </p:nvSpPr>
              <p:spPr>
                <a:xfrm>
                  <a:off x="1576375" y="3448575"/>
                  <a:ext cx="26150" cy="86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6" h="3471" extrusionOk="0">
                      <a:moveTo>
                        <a:pt x="182" y="1"/>
                      </a:moveTo>
                      <a:cubicBezTo>
                        <a:pt x="151" y="1"/>
                        <a:pt x="115" y="26"/>
                        <a:pt x="108" y="56"/>
                      </a:cubicBezTo>
                      <a:cubicBezTo>
                        <a:pt x="1" y="306"/>
                        <a:pt x="48" y="639"/>
                        <a:pt x="84" y="901"/>
                      </a:cubicBezTo>
                      <a:cubicBezTo>
                        <a:pt x="108" y="1187"/>
                        <a:pt x="155" y="1485"/>
                        <a:pt x="227" y="1758"/>
                      </a:cubicBezTo>
                      <a:cubicBezTo>
                        <a:pt x="358" y="2342"/>
                        <a:pt x="560" y="2890"/>
                        <a:pt x="834" y="3413"/>
                      </a:cubicBezTo>
                      <a:cubicBezTo>
                        <a:pt x="852" y="3454"/>
                        <a:pt x="881" y="3471"/>
                        <a:pt x="911" y="3471"/>
                      </a:cubicBezTo>
                      <a:cubicBezTo>
                        <a:pt x="976" y="3471"/>
                        <a:pt x="1045" y="3388"/>
                        <a:pt x="1013" y="3306"/>
                      </a:cubicBezTo>
                      <a:cubicBezTo>
                        <a:pt x="786" y="2782"/>
                        <a:pt x="608" y="2223"/>
                        <a:pt x="489" y="1663"/>
                      </a:cubicBezTo>
                      <a:cubicBezTo>
                        <a:pt x="429" y="1377"/>
                        <a:pt x="382" y="1104"/>
                        <a:pt x="346" y="818"/>
                      </a:cubicBezTo>
                      <a:cubicBezTo>
                        <a:pt x="322" y="568"/>
                        <a:pt x="322" y="270"/>
                        <a:pt x="227" y="32"/>
                      </a:cubicBezTo>
                      <a:cubicBezTo>
                        <a:pt x="218" y="10"/>
                        <a:pt x="201" y="1"/>
                        <a:pt x="18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7" name="Google Shape;2797;p62"/>
                <p:cNvSpPr/>
                <p:nvPr/>
              </p:nvSpPr>
              <p:spPr>
                <a:xfrm>
                  <a:off x="1594225" y="3477075"/>
                  <a:ext cx="16000" cy="37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0" h="1510" extrusionOk="0">
                      <a:moveTo>
                        <a:pt x="124" y="0"/>
                      </a:moveTo>
                      <a:cubicBezTo>
                        <a:pt x="95" y="0"/>
                        <a:pt x="64" y="24"/>
                        <a:pt x="49" y="47"/>
                      </a:cubicBezTo>
                      <a:cubicBezTo>
                        <a:pt x="1" y="154"/>
                        <a:pt x="37" y="297"/>
                        <a:pt x="60" y="416"/>
                      </a:cubicBezTo>
                      <a:cubicBezTo>
                        <a:pt x="72" y="535"/>
                        <a:pt x="108" y="654"/>
                        <a:pt x="132" y="773"/>
                      </a:cubicBezTo>
                      <a:cubicBezTo>
                        <a:pt x="203" y="999"/>
                        <a:pt x="299" y="1238"/>
                        <a:pt x="394" y="1452"/>
                      </a:cubicBezTo>
                      <a:cubicBezTo>
                        <a:pt x="414" y="1493"/>
                        <a:pt x="451" y="1510"/>
                        <a:pt x="489" y="1510"/>
                      </a:cubicBezTo>
                      <a:cubicBezTo>
                        <a:pt x="563" y="1510"/>
                        <a:pt x="639" y="1447"/>
                        <a:pt x="608" y="1369"/>
                      </a:cubicBezTo>
                      <a:cubicBezTo>
                        <a:pt x="513" y="1154"/>
                        <a:pt x="441" y="928"/>
                        <a:pt x="382" y="690"/>
                      </a:cubicBezTo>
                      <a:cubicBezTo>
                        <a:pt x="346" y="583"/>
                        <a:pt x="322" y="464"/>
                        <a:pt x="287" y="357"/>
                      </a:cubicBezTo>
                      <a:cubicBezTo>
                        <a:pt x="263" y="249"/>
                        <a:pt x="239" y="118"/>
                        <a:pt x="168" y="23"/>
                      </a:cubicBezTo>
                      <a:cubicBezTo>
                        <a:pt x="155" y="7"/>
                        <a:pt x="140" y="0"/>
                        <a:pt x="124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8" name="Google Shape;2798;p62"/>
                <p:cNvSpPr/>
                <p:nvPr/>
              </p:nvSpPr>
              <p:spPr>
                <a:xfrm>
                  <a:off x="1591850" y="3448500"/>
                  <a:ext cx="7475" cy="19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9" h="768" extrusionOk="0">
                      <a:moveTo>
                        <a:pt x="138" y="1"/>
                      </a:moveTo>
                      <a:cubicBezTo>
                        <a:pt x="115" y="1"/>
                        <a:pt x="92" y="10"/>
                        <a:pt x="72" y="23"/>
                      </a:cubicBezTo>
                      <a:cubicBezTo>
                        <a:pt x="24" y="59"/>
                        <a:pt x="24" y="130"/>
                        <a:pt x="13" y="190"/>
                      </a:cubicBezTo>
                      <a:cubicBezTo>
                        <a:pt x="1" y="237"/>
                        <a:pt x="1" y="297"/>
                        <a:pt x="13" y="357"/>
                      </a:cubicBezTo>
                      <a:cubicBezTo>
                        <a:pt x="13" y="464"/>
                        <a:pt x="24" y="571"/>
                        <a:pt x="48" y="678"/>
                      </a:cubicBezTo>
                      <a:cubicBezTo>
                        <a:pt x="58" y="727"/>
                        <a:pt x="116" y="768"/>
                        <a:pt x="169" y="768"/>
                      </a:cubicBezTo>
                      <a:cubicBezTo>
                        <a:pt x="181" y="768"/>
                        <a:pt x="192" y="766"/>
                        <a:pt x="203" y="761"/>
                      </a:cubicBezTo>
                      <a:cubicBezTo>
                        <a:pt x="263" y="738"/>
                        <a:pt x="298" y="678"/>
                        <a:pt x="286" y="618"/>
                      </a:cubicBezTo>
                      <a:lnTo>
                        <a:pt x="274" y="535"/>
                      </a:lnTo>
                      <a:cubicBezTo>
                        <a:pt x="274" y="535"/>
                        <a:pt x="263" y="523"/>
                        <a:pt x="263" y="523"/>
                      </a:cubicBezTo>
                      <a:cubicBezTo>
                        <a:pt x="263" y="511"/>
                        <a:pt x="263" y="499"/>
                        <a:pt x="263" y="499"/>
                      </a:cubicBezTo>
                      <a:cubicBezTo>
                        <a:pt x="263" y="440"/>
                        <a:pt x="251" y="392"/>
                        <a:pt x="251" y="345"/>
                      </a:cubicBezTo>
                      <a:cubicBezTo>
                        <a:pt x="251" y="285"/>
                        <a:pt x="251" y="237"/>
                        <a:pt x="239" y="178"/>
                      </a:cubicBezTo>
                      <a:cubicBezTo>
                        <a:pt x="239" y="178"/>
                        <a:pt x="239" y="166"/>
                        <a:pt x="239" y="166"/>
                      </a:cubicBezTo>
                      <a:cubicBezTo>
                        <a:pt x="239" y="154"/>
                        <a:pt x="239" y="142"/>
                        <a:pt x="239" y="130"/>
                      </a:cubicBezTo>
                      <a:cubicBezTo>
                        <a:pt x="227" y="83"/>
                        <a:pt x="227" y="59"/>
                        <a:pt x="191" y="23"/>
                      </a:cubicBezTo>
                      <a:cubicBezTo>
                        <a:pt x="175" y="7"/>
                        <a:pt x="156" y="1"/>
                        <a:pt x="138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9" name="Google Shape;2799;p62"/>
                <p:cNvSpPr/>
                <p:nvPr/>
              </p:nvSpPr>
              <p:spPr>
                <a:xfrm>
                  <a:off x="1665375" y="3615175"/>
                  <a:ext cx="51375" cy="43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5" h="1755" extrusionOk="0">
                      <a:moveTo>
                        <a:pt x="162" y="1"/>
                      </a:moveTo>
                      <a:cubicBezTo>
                        <a:pt x="75" y="1"/>
                        <a:pt x="1" y="119"/>
                        <a:pt x="84" y="202"/>
                      </a:cubicBezTo>
                      <a:cubicBezTo>
                        <a:pt x="358" y="488"/>
                        <a:pt x="655" y="774"/>
                        <a:pt x="953" y="1036"/>
                      </a:cubicBezTo>
                      <a:cubicBezTo>
                        <a:pt x="1096" y="1179"/>
                        <a:pt x="1251" y="1309"/>
                        <a:pt x="1405" y="1429"/>
                      </a:cubicBezTo>
                      <a:cubicBezTo>
                        <a:pt x="1477" y="1488"/>
                        <a:pt x="1560" y="1548"/>
                        <a:pt x="1644" y="1607"/>
                      </a:cubicBezTo>
                      <a:cubicBezTo>
                        <a:pt x="1727" y="1667"/>
                        <a:pt x="1822" y="1726"/>
                        <a:pt x="1917" y="1750"/>
                      </a:cubicBezTo>
                      <a:cubicBezTo>
                        <a:pt x="1926" y="1753"/>
                        <a:pt x="1934" y="1754"/>
                        <a:pt x="1943" y="1754"/>
                      </a:cubicBezTo>
                      <a:cubicBezTo>
                        <a:pt x="2004" y="1754"/>
                        <a:pt x="2055" y="1682"/>
                        <a:pt x="2013" y="1619"/>
                      </a:cubicBezTo>
                      <a:cubicBezTo>
                        <a:pt x="1965" y="1536"/>
                        <a:pt x="1894" y="1476"/>
                        <a:pt x="1822" y="1405"/>
                      </a:cubicBezTo>
                      <a:cubicBezTo>
                        <a:pt x="1751" y="1333"/>
                        <a:pt x="1679" y="1274"/>
                        <a:pt x="1596" y="1214"/>
                      </a:cubicBezTo>
                      <a:cubicBezTo>
                        <a:pt x="1441" y="1083"/>
                        <a:pt x="1298" y="952"/>
                        <a:pt x="1143" y="833"/>
                      </a:cubicBezTo>
                      <a:cubicBezTo>
                        <a:pt x="834" y="571"/>
                        <a:pt x="536" y="309"/>
                        <a:pt x="239" y="36"/>
                      </a:cubicBezTo>
                      <a:cubicBezTo>
                        <a:pt x="214" y="11"/>
                        <a:pt x="187" y="1"/>
                        <a:pt x="16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0" name="Google Shape;2800;p62"/>
                <p:cNvSpPr/>
                <p:nvPr/>
              </p:nvSpPr>
              <p:spPr>
                <a:xfrm>
                  <a:off x="1639125" y="3400425"/>
                  <a:ext cx="73550" cy="52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42" h="2096" extrusionOk="0">
                      <a:moveTo>
                        <a:pt x="129" y="1"/>
                      </a:moveTo>
                      <a:cubicBezTo>
                        <a:pt x="32" y="1"/>
                        <a:pt x="1" y="164"/>
                        <a:pt x="110" y="208"/>
                      </a:cubicBezTo>
                      <a:cubicBezTo>
                        <a:pt x="622" y="410"/>
                        <a:pt x="1110" y="708"/>
                        <a:pt x="1551" y="1041"/>
                      </a:cubicBezTo>
                      <a:cubicBezTo>
                        <a:pt x="1777" y="1196"/>
                        <a:pt x="1979" y="1375"/>
                        <a:pt x="2170" y="1553"/>
                      </a:cubicBezTo>
                      <a:cubicBezTo>
                        <a:pt x="2277" y="1648"/>
                        <a:pt x="2372" y="1756"/>
                        <a:pt x="2467" y="1851"/>
                      </a:cubicBezTo>
                      <a:cubicBezTo>
                        <a:pt x="2563" y="1958"/>
                        <a:pt x="2658" y="2053"/>
                        <a:pt x="2801" y="2089"/>
                      </a:cubicBezTo>
                      <a:cubicBezTo>
                        <a:pt x="2811" y="2093"/>
                        <a:pt x="2822" y="2095"/>
                        <a:pt x="2833" y="2095"/>
                      </a:cubicBezTo>
                      <a:cubicBezTo>
                        <a:pt x="2886" y="2095"/>
                        <a:pt x="2941" y="2051"/>
                        <a:pt x="2932" y="1982"/>
                      </a:cubicBezTo>
                      <a:cubicBezTo>
                        <a:pt x="2920" y="1708"/>
                        <a:pt x="2634" y="1494"/>
                        <a:pt x="2444" y="1315"/>
                      </a:cubicBezTo>
                      <a:cubicBezTo>
                        <a:pt x="2229" y="1113"/>
                        <a:pt x="1991" y="922"/>
                        <a:pt x="1741" y="756"/>
                      </a:cubicBezTo>
                      <a:cubicBezTo>
                        <a:pt x="1253" y="422"/>
                        <a:pt x="729" y="184"/>
                        <a:pt x="158" y="5"/>
                      </a:cubicBezTo>
                      <a:cubicBezTo>
                        <a:pt x="147" y="2"/>
                        <a:pt x="138" y="1"/>
                        <a:pt x="129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1" name="Google Shape;2801;p62"/>
                <p:cNvSpPr/>
                <p:nvPr/>
              </p:nvSpPr>
              <p:spPr>
                <a:xfrm>
                  <a:off x="1719550" y="3458300"/>
                  <a:ext cx="25625" cy="2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5" h="1017" extrusionOk="0">
                      <a:moveTo>
                        <a:pt x="133" y="1"/>
                      </a:moveTo>
                      <a:cubicBezTo>
                        <a:pt x="91" y="1"/>
                        <a:pt x="52" y="19"/>
                        <a:pt x="36" y="60"/>
                      </a:cubicBezTo>
                      <a:cubicBezTo>
                        <a:pt x="0" y="119"/>
                        <a:pt x="24" y="179"/>
                        <a:pt x="72" y="215"/>
                      </a:cubicBezTo>
                      <a:cubicBezTo>
                        <a:pt x="143" y="262"/>
                        <a:pt x="203" y="310"/>
                        <a:pt x="274" y="381"/>
                      </a:cubicBezTo>
                      <a:cubicBezTo>
                        <a:pt x="334" y="441"/>
                        <a:pt x="405" y="512"/>
                        <a:pt x="465" y="572"/>
                      </a:cubicBezTo>
                      <a:cubicBezTo>
                        <a:pt x="489" y="607"/>
                        <a:pt x="524" y="643"/>
                        <a:pt x="548" y="679"/>
                      </a:cubicBezTo>
                      <a:lnTo>
                        <a:pt x="596" y="727"/>
                      </a:lnTo>
                      <a:cubicBezTo>
                        <a:pt x="608" y="738"/>
                        <a:pt x="608" y="750"/>
                        <a:pt x="620" y="750"/>
                      </a:cubicBezTo>
                      <a:cubicBezTo>
                        <a:pt x="620" y="750"/>
                        <a:pt x="620" y="750"/>
                        <a:pt x="620" y="762"/>
                      </a:cubicBezTo>
                      <a:cubicBezTo>
                        <a:pt x="655" y="798"/>
                        <a:pt x="679" y="846"/>
                        <a:pt x="715" y="893"/>
                      </a:cubicBezTo>
                      <a:lnTo>
                        <a:pt x="727" y="893"/>
                      </a:lnTo>
                      <a:cubicBezTo>
                        <a:pt x="739" y="917"/>
                        <a:pt x="739" y="929"/>
                        <a:pt x="762" y="941"/>
                      </a:cubicBezTo>
                      <a:cubicBezTo>
                        <a:pt x="786" y="977"/>
                        <a:pt x="822" y="988"/>
                        <a:pt x="858" y="1012"/>
                      </a:cubicBezTo>
                      <a:cubicBezTo>
                        <a:pt x="868" y="1015"/>
                        <a:pt x="877" y="1016"/>
                        <a:pt x="887" y="1016"/>
                      </a:cubicBezTo>
                      <a:cubicBezTo>
                        <a:pt x="957" y="1016"/>
                        <a:pt x="1014" y="944"/>
                        <a:pt x="1024" y="881"/>
                      </a:cubicBezTo>
                      <a:cubicBezTo>
                        <a:pt x="1024" y="810"/>
                        <a:pt x="989" y="750"/>
                        <a:pt x="965" y="703"/>
                      </a:cubicBezTo>
                      <a:cubicBezTo>
                        <a:pt x="929" y="655"/>
                        <a:pt x="893" y="607"/>
                        <a:pt x="858" y="572"/>
                      </a:cubicBezTo>
                      <a:cubicBezTo>
                        <a:pt x="798" y="500"/>
                        <a:pt x="739" y="417"/>
                        <a:pt x="667" y="357"/>
                      </a:cubicBezTo>
                      <a:cubicBezTo>
                        <a:pt x="524" y="226"/>
                        <a:pt x="358" y="107"/>
                        <a:pt x="191" y="12"/>
                      </a:cubicBezTo>
                      <a:cubicBezTo>
                        <a:pt x="172" y="5"/>
                        <a:pt x="152" y="1"/>
                        <a:pt x="133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2" name="Google Shape;2802;p62"/>
                <p:cNvSpPr/>
                <p:nvPr/>
              </p:nvSpPr>
              <p:spPr>
                <a:xfrm>
                  <a:off x="1524875" y="3309250"/>
                  <a:ext cx="44975" cy="62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9" h="2499" extrusionOk="0">
                      <a:moveTo>
                        <a:pt x="253" y="0"/>
                      </a:moveTo>
                      <a:cubicBezTo>
                        <a:pt x="221" y="0"/>
                        <a:pt x="187" y="7"/>
                        <a:pt x="156" y="21"/>
                      </a:cubicBezTo>
                      <a:cubicBezTo>
                        <a:pt x="48" y="81"/>
                        <a:pt x="1" y="212"/>
                        <a:pt x="60" y="331"/>
                      </a:cubicBezTo>
                      <a:lnTo>
                        <a:pt x="1084" y="2307"/>
                      </a:lnTo>
                      <a:cubicBezTo>
                        <a:pt x="1084" y="2319"/>
                        <a:pt x="1096" y="2331"/>
                        <a:pt x="1108" y="2343"/>
                      </a:cubicBezTo>
                      <a:cubicBezTo>
                        <a:pt x="1174" y="2446"/>
                        <a:pt x="1286" y="2499"/>
                        <a:pt x="1399" y="2499"/>
                      </a:cubicBezTo>
                      <a:cubicBezTo>
                        <a:pt x="1468" y="2499"/>
                        <a:pt x="1537" y="2479"/>
                        <a:pt x="1596" y="2438"/>
                      </a:cubicBezTo>
                      <a:cubicBezTo>
                        <a:pt x="1763" y="2331"/>
                        <a:pt x="1799" y="2105"/>
                        <a:pt x="1691" y="1950"/>
                      </a:cubicBezTo>
                      <a:lnTo>
                        <a:pt x="441" y="104"/>
                      </a:lnTo>
                      <a:cubicBezTo>
                        <a:pt x="399" y="38"/>
                        <a:pt x="328" y="0"/>
                        <a:pt x="25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3" name="Google Shape;2803;p62"/>
                <p:cNvSpPr/>
                <p:nvPr/>
              </p:nvSpPr>
              <p:spPr>
                <a:xfrm>
                  <a:off x="1515650" y="3299600"/>
                  <a:ext cx="28300" cy="25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2" h="1027" extrusionOk="0">
                      <a:moveTo>
                        <a:pt x="593" y="1"/>
                      </a:moveTo>
                      <a:cubicBezTo>
                        <a:pt x="540" y="1"/>
                        <a:pt x="489" y="9"/>
                        <a:pt x="441" y="26"/>
                      </a:cubicBezTo>
                      <a:cubicBezTo>
                        <a:pt x="298" y="62"/>
                        <a:pt x="167" y="169"/>
                        <a:pt x="96" y="300"/>
                      </a:cubicBezTo>
                      <a:cubicBezTo>
                        <a:pt x="24" y="431"/>
                        <a:pt x="1" y="574"/>
                        <a:pt x="24" y="728"/>
                      </a:cubicBezTo>
                      <a:cubicBezTo>
                        <a:pt x="48" y="824"/>
                        <a:pt x="108" y="919"/>
                        <a:pt x="191" y="967"/>
                      </a:cubicBezTo>
                      <a:cubicBezTo>
                        <a:pt x="274" y="1014"/>
                        <a:pt x="358" y="1026"/>
                        <a:pt x="453" y="1026"/>
                      </a:cubicBezTo>
                      <a:cubicBezTo>
                        <a:pt x="536" y="1026"/>
                        <a:pt x="620" y="1014"/>
                        <a:pt x="703" y="990"/>
                      </a:cubicBezTo>
                      <a:cubicBezTo>
                        <a:pt x="834" y="979"/>
                        <a:pt x="941" y="907"/>
                        <a:pt x="1025" y="788"/>
                      </a:cubicBezTo>
                      <a:cubicBezTo>
                        <a:pt x="1108" y="681"/>
                        <a:pt x="1132" y="526"/>
                        <a:pt x="1108" y="395"/>
                      </a:cubicBezTo>
                      <a:cubicBezTo>
                        <a:pt x="1084" y="252"/>
                        <a:pt x="977" y="121"/>
                        <a:pt x="858" y="62"/>
                      </a:cubicBezTo>
                      <a:cubicBezTo>
                        <a:pt x="775" y="24"/>
                        <a:pt x="683" y="1"/>
                        <a:pt x="59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4" name="Google Shape;2804;p62"/>
                <p:cNvSpPr/>
                <p:nvPr/>
              </p:nvSpPr>
              <p:spPr>
                <a:xfrm>
                  <a:off x="1549450" y="3350675"/>
                  <a:ext cx="69225" cy="87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69" h="3508" extrusionOk="0">
                      <a:moveTo>
                        <a:pt x="373" y="1"/>
                      </a:moveTo>
                      <a:cubicBezTo>
                        <a:pt x="174" y="1"/>
                        <a:pt x="1" y="167"/>
                        <a:pt x="30" y="388"/>
                      </a:cubicBezTo>
                      <a:lnTo>
                        <a:pt x="351" y="3138"/>
                      </a:lnTo>
                      <a:lnTo>
                        <a:pt x="2447" y="3508"/>
                      </a:lnTo>
                      <a:lnTo>
                        <a:pt x="2768" y="1019"/>
                      </a:lnTo>
                      <a:lnTo>
                        <a:pt x="518" y="31"/>
                      </a:lnTo>
                      <a:cubicBezTo>
                        <a:pt x="470" y="10"/>
                        <a:pt x="420" y="1"/>
                        <a:pt x="37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5" name="Google Shape;2805;p62"/>
                <p:cNvSpPr/>
                <p:nvPr/>
              </p:nvSpPr>
              <p:spPr>
                <a:xfrm>
                  <a:off x="1611200" y="3468350"/>
                  <a:ext cx="136350" cy="127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54" h="5102" extrusionOk="0">
                      <a:moveTo>
                        <a:pt x="2728" y="0"/>
                      </a:moveTo>
                      <a:cubicBezTo>
                        <a:pt x="2606" y="0"/>
                        <a:pt x="2482" y="9"/>
                        <a:pt x="2358" y="27"/>
                      </a:cubicBezTo>
                      <a:cubicBezTo>
                        <a:pt x="965" y="229"/>
                        <a:pt x="1" y="1527"/>
                        <a:pt x="203" y="2920"/>
                      </a:cubicBezTo>
                      <a:cubicBezTo>
                        <a:pt x="387" y="4189"/>
                        <a:pt x="1480" y="5102"/>
                        <a:pt x="2726" y="5102"/>
                      </a:cubicBezTo>
                      <a:cubicBezTo>
                        <a:pt x="2848" y="5102"/>
                        <a:pt x="2972" y="5093"/>
                        <a:pt x="3096" y="5075"/>
                      </a:cubicBezTo>
                      <a:cubicBezTo>
                        <a:pt x="4489" y="4873"/>
                        <a:pt x="5454" y="3575"/>
                        <a:pt x="5251" y="2182"/>
                      </a:cubicBezTo>
                      <a:cubicBezTo>
                        <a:pt x="5067" y="913"/>
                        <a:pt x="3974" y="0"/>
                        <a:pt x="272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6" name="Google Shape;2806;p62"/>
                <p:cNvSpPr/>
                <p:nvPr/>
              </p:nvSpPr>
              <p:spPr>
                <a:xfrm>
                  <a:off x="1620125" y="3480100"/>
                  <a:ext cx="118800" cy="103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52" h="4157" extrusionOk="0">
                      <a:moveTo>
                        <a:pt x="2363" y="1"/>
                      </a:moveTo>
                      <a:cubicBezTo>
                        <a:pt x="2065" y="1"/>
                        <a:pt x="1764" y="65"/>
                        <a:pt x="1477" y="200"/>
                      </a:cubicBezTo>
                      <a:cubicBezTo>
                        <a:pt x="441" y="700"/>
                        <a:pt x="1" y="1938"/>
                        <a:pt x="501" y="2974"/>
                      </a:cubicBezTo>
                      <a:cubicBezTo>
                        <a:pt x="852" y="3719"/>
                        <a:pt x="1598" y="4157"/>
                        <a:pt x="2375" y="4157"/>
                      </a:cubicBezTo>
                      <a:cubicBezTo>
                        <a:pt x="2678" y="4157"/>
                        <a:pt x="2985" y="4090"/>
                        <a:pt x="3275" y="3950"/>
                      </a:cubicBezTo>
                      <a:cubicBezTo>
                        <a:pt x="4311" y="3462"/>
                        <a:pt x="4751" y="2224"/>
                        <a:pt x="4251" y="1188"/>
                      </a:cubicBezTo>
                      <a:cubicBezTo>
                        <a:pt x="3889" y="439"/>
                        <a:pt x="3141" y="1"/>
                        <a:pt x="2363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7" name="Google Shape;2807;p62"/>
                <p:cNvSpPr/>
                <p:nvPr/>
              </p:nvSpPr>
              <p:spPr>
                <a:xfrm>
                  <a:off x="1665075" y="3485150"/>
                  <a:ext cx="56575" cy="3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3" h="1368" extrusionOk="0">
                      <a:moveTo>
                        <a:pt x="684" y="1"/>
                      </a:moveTo>
                      <a:cubicBezTo>
                        <a:pt x="484" y="1"/>
                        <a:pt x="286" y="43"/>
                        <a:pt x="108" y="141"/>
                      </a:cubicBezTo>
                      <a:cubicBezTo>
                        <a:pt x="1" y="200"/>
                        <a:pt x="48" y="391"/>
                        <a:pt x="179" y="391"/>
                      </a:cubicBezTo>
                      <a:cubicBezTo>
                        <a:pt x="258" y="385"/>
                        <a:pt x="337" y="381"/>
                        <a:pt x="418" y="381"/>
                      </a:cubicBezTo>
                      <a:cubicBezTo>
                        <a:pt x="667" y="381"/>
                        <a:pt x="921" y="417"/>
                        <a:pt x="1155" y="534"/>
                      </a:cubicBezTo>
                      <a:cubicBezTo>
                        <a:pt x="1429" y="665"/>
                        <a:pt x="1632" y="891"/>
                        <a:pt x="1798" y="1141"/>
                      </a:cubicBezTo>
                      <a:cubicBezTo>
                        <a:pt x="1834" y="1200"/>
                        <a:pt x="1894" y="1307"/>
                        <a:pt x="1953" y="1343"/>
                      </a:cubicBezTo>
                      <a:cubicBezTo>
                        <a:pt x="1983" y="1360"/>
                        <a:pt x="2012" y="1368"/>
                        <a:pt x="2040" y="1368"/>
                      </a:cubicBezTo>
                      <a:cubicBezTo>
                        <a:pt x="2091" y="1368"/>
                        <a:pt x="2137" y="1342"/>
                        <a:pt x="2168" y="1296"/>
                      </a:cubicBezTo>
                      <a:cubicBezTo>
                        <a:pt x="2263" y="1153"/>
                        <a:pt x="2144" y="915"/>
                        <a:pt x="2072" y="795"/>
                      </a:cubicBezTo>
                      <a:cubicBezTo>
                        <a:pt x="1906" y="498"/>
                        <a:pt x="1632" y="260"/>
                        <a:pt x="1310" y="129"/>
                      </a:cubicBezTo>
                      <a:cubicBezTo>
                        <a:pt x="1113" y="49"/>
                        <a:pt x="898" y="1"/>
                        <a:pt x="684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8" name="Google Shape;2808;p62"/>
                <p:cNvSpPr/>
                <p:nvPr/>
              </p:nvSpPr>
              <p:spPr>
                <a:xfrm>
                  <a:off x="1712700" y="3528425"/>
                  <a:ext cx="11925" cy="24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7" h="983" extrusionOk="0">
                      <a:moveTo>
                        <a:pt x="205" y="0"/>
                      </a:moveTo>
                      <a:cubicBezTo>
                        <a:pt x="193" y="0"/>
                        <a:pt x="180" y="2"/>
                        <a:pt x="167" y="5"/>
                      </a:cubicBezTo>
                      <a:cubicBezTo>
                        <a:pt x="132" y="29"/>
                        <a:pt x="96" y="65"/>
                        <a:pt x="96" y="112"/>
                      </a:cubicBezTo>
                      <a:cubicBezTo>
                        <a:pt x="96" y="124"/>
                        <a:pt x="96" y="148"/>
                        <a:pt x="96" y="160"/>
                      </a:cubicBezTo>
                      <a:cubicBezTo>
                        <a:pt x="96" y="167"/>
                        <a:pt x="101" y="185"/>
                        <a:pt x="101" y="190"/>
                      </a:cubicBezTo>
                      <a:lnTo>
                        <a:pt x="101" y="190"/>
                      </a:lnTo>
                      <a:cubicBezTo>
                        <a:pt x="98" y="186"/>
                        <a:pt x="96" y="184"/>
                        <a:pt x="96" y="184"/>
                      </a:cubicBezTo>
                      <a:lnTo>
                        <a:pt x="96" y="184"/>
                      </a:lnTo>
                      <a:cubicBezTo>
                        <a:pt x="99" y="189"/>
                        <a:pt x="100" y="192"/>
                        <a:pt x="101" y="192"/>
                      </a:cubicBezTo>
                      <a:cubicBezTo>
                        <a:pt x="101" y="192"/>
                        <a:pt x="101" y="191"/>
                        <a:pt x="101" y="190"/>
                      </a:cubicBezTo>
                      <a:lnTo>
                        <a:pt x="101" y="190"/>
                      </a:lnTo>
                      <a:cubicBezTo>
                        <a:pt x="104" y="195"/>
                        <a:pt x="108" y="201"/>
                        <a:pt x="108" y="207"/>
                      </a:cubicBezTo>
                      <a:cubicBezTo>
                        <a:pt x="108" y="231"/>
                        <a:pt x="108" y="267"/>
                        <a:pt x="108" y="291"/>
                      </a:cubicBezTo>
                      <a:cubicBezTo>
                        <a:pt x="108" y="327"/>
                        <a:pt x="108" y="362"/>
                        <a:pt x="108" y="386"/>
                      </a:cubicBezTo>
                      <a:cubicBezTo>
                        <a:pt x="108" y="410"/>
                        <a:pt x="108" y="422"/>
                        <a:pt x="108" y="434"/>
                      </a:cubicBezTo>
                      <a:cubicBezTo>
                        <a:pt x="108" y="446"/>
                        <a:pt x="96" y="458"/>
                        <a:pt x="96" y="458"/>
                      </a:cubicBezTo>
                      <a:cubicBezTo>
                        <a:pt x="96" y="458"/>
                        <a:pt x="96" y="493"/>
                        <a:pt x="96" y="493"/>
                      </a:cubicBezTo>
                      <a:cubicBezTo>
                        <a:pt x="96" y="505"/>
                        <a:pt x="84" y="529"/>
                        <a:pt x="84" y="541"/>
                      </a:cubicBezTo>
                      <a:cubicBezTo>
                        <a:pt x="72" y="565"/>
                        <a:pt x="72" y="600"/>
                        <a:pt x="60" y="636"/>
                      </a:cubicBezTo>
                      <a:cubicBezTo>
                        <a:pt x="48" y="660"/>
                        <a:pt x="36" y="684"/>
                        <a:pt x="36" y="719"/>
                      </a:cubicBezTo>
                      <a:cubicBezTo>
                        <a:pt x="24" y="731"/>
                        <a:pt x="24" y="755"/>
                        <a:pt x="24" y="767"/>
                      </a:cubicBezTo>
                      <a:cubicBezTo>
                        <a:pt x="1" y="815"/>
                        <a:pt x="12" y="862"/>
                        <a:pt x="36" y="910"/>
                      </a:cubicBezTo>
                      <a:cubicBezTo>
                        <a:pt x="60" y="958"/>
                        <a:pt x="120" y="981"/>
                        <a:pt x="179" y="981"/>
                      </a:cubicBezTo>
                      <a:cubicBezTo>
                        <a:pt x="184" y="982"/>
                        <a:pt x="188" y="982"/>
                        <a:pt x="192" y="982"/>
                      </a:cubicBezTo>
                      <a:cubicBezTo>
                        <a:pt x="304" y="982"/>
                        <a:pt x="383" y="835"/>
                        <a:pt x="429" y="743"/>
                      </a:cubicBezTo>
                      <a:cubicBezTo>
                        <a:pt x="453" y="660"/>
                        <a:pt x="465" y="577"/>
                        <a:pt x="477" y="493"/>
                      </a:cubicBezTo>
                      <a:cubicBezTo>
                        <a:pt x="477" y="338"/>
                        <a:pt x="417" y="148"/>
                        <a:pt x="298" y="29"/>
                      </a:cubicBezTo>
                      <a:cubicBezTo>
                        <a:pt x="272" y="11"/>
                        <a:pt x="240" y="0"/>
                        <a:pt x="205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809" name="Google Shape;2809;p62"/>
            <p:cNvGrpSpPr/>
            <p:nvPr/>
          </p:nvGrpSpPr>
          <p:grpSpPr>
            <a:xfrm rot="-209841">
              <a:off x="6542336" y="3550067"/>
              <a:ext cx="1339568" cy="816359"/>
              <a:chOff x="6225980" y="3998667"/>
              <a:chExt cx="1339618" cy="816390"/>
            </a:xfrm>
          </p:grpSpPr>
          <p:sp>
            <p:nvSpPr>
              <p:cNvPr id="2810" name="Google Shape;2810;p62"/>
              <p:cNvSpPr/>
              <p:nvPr/>
            </p:nvSpPr>
            <p:spPr>
              <a:xfrm>
                <a:off x="6226000" y="3998667"/>
                <a:ext cx="1339598" cy="816390"/>
              </a:xfrm>
              <a:custGeom>
                <a:avLst/>
                <a:gdLst/>
                <a:ahLst/>
                <a:cxnLst/>
                <a:rect l="l" t="t" r="r" b="b"/>
                <a:pathLst>
                  <a:path w="17372" h="10587" extrusionOk="0">
                    <a:moveTo>
                      <a:pt x="16300" y="3239"/>
                    </a:moveTo>
                    <a:lnTo>
                      <a:pt x="16300" y="3239"/>
                    </a:lnTo>
                    <a:cubicBezTo>
                      <a:pt x="16348" y="3251"/>
                      <a:pt x="16407" y="3287"/>
                      <a:pt x="16419" y="3323"/>
                    </a:cubicBezTo>
                    <a:cubicBezTo>
                      <a:pt x="16407" y="3335"/>
                      <a:pt x="16395" y="3347"/>
                      <a:pt x="16395" y="3358"/>
                    </a:cubicBezTo>
                    <a:cubicBezTo>
                      <a:pt x="16407" y="3382"/>
                      <a:pt x="16407" y="3406"/>
                      <a:pt x="16419" y="3418"/>
                    </a:cubicBezTo>
                    <a:cubicBezTo>
                      <a:pt x="16419" y="3442"/>
                      <a:pt x="16407" y="3466"/>
                      <a:pt x="16395" y="3489"/>
                    </a:cubicBezTo>
                    <a:cubicBezTo>
                      <a:pt x="16383" y="3454"/>
                      <a:pt x="16348" y="3430"/>
                      <a:pt x="16324" y="3430"/>
                    </a:cubicBezTo>
                    <a:cubicBezTo>
                      <a:pt x="16324" y="3382"/>
                      <a:pt x="16324" y="3335"/>
                      <a:pt x="16312" y="3287"/>
                    </a:cubicBezTo>
                    <a:cubicBezTo>
                      <a:pt x="16312" y="3263"/>
                      <a:pt x="16300" y="3251"/>
                      <a:pt x="16300" y="3239"/>
                    </a:cubicBezTo>
                    <a:close/>
                    <a:moveTo>
                      <a:pt x="16776" y="2989"/>
                    </a:moveTo>
                    <a:cubicBezTo>
                      <a:pt x="16872" y="3037"/>
                      <a:pt x="16919" y="3120"/>
                      <a:pt x="16872" y="3263"/>
                    </a:cubicBezTo>
                    <a:cubicBezTo>
                      <a:pt x="16836" y="3370"/>
                      <a:pt x="16764" y="3454"/>
                      <a:pt x="16693" y="3525"/>
                    </a:cubicBezTo>
                    <a:cubicBezTo>
                      <a:pt x="16729" y="3454"/>
                      <a:pt x="16741" y="3382"/>
                      <a:pt x="16741" y="3299"/>
                    </a:cubicBezTo>
                    <a:cubicBezTo>
                      <a:pt x="16753" y="3299"/>
                      <a:pt x="16776" y="3299"/>
                      <a:pt x="16800" y="3275"/>
                    </a:cubicBezTo>
                    <a:cubicBezTo>
                      <a:pt x="16836" y="3239"/>
                      <a:pt x="16848" y="3168"/>
                      <a:pt x="16836" y="3108"/>
                    </a:cubicBezTo>
                    <a:cubicBezTo>
                      <a:pt x="16824" y="3061"/>
                      <a:pt x="16800" y="3025"/>
                      <a:pt x="16776" y="2989"/>
                    </a:cubicBezTo>
                    <a:close/>
                    <a:moveTo>
                      <a:pt x="15991" y="3454"/>
                    </a:moveTo>
                    <a:cubicBezTo>
                      <a:pt x="15955" y="3823"/>
                      <a:pt x="15633" y="4097"/>
                      <a:pt x="15324" y="4287"/>
                    </a:cubicBezTo>
                    <a:cubicBezTo>
                      <a:pt x="14931" y="4537"/>
                      <a:pt x="14490" y="4716"/>
                      <a:pt x="14074" y="4894"/>
                    </a:cubicBezTo>
                    <a:cubicBezTo>
                      <a:pt x="14074" y="4894"/>
                      <a:pt x="14062" y="4882"/>
                      <a:pt x="14062" y="4871"/>
                    </a:cubicBezTo>
                    <a:cubicBezTo>
                      <a:pt x="14062" y="4823"/>
                      <a:pt x="14062" y="4787"/>
                      <a:pt x="14050" y="4740"/>
                    </a:cubicBezTo>
                    <a:cubicBezTo>
                      <a:pt x="14050" y="4704"/>
                      <a:pt x="14050" y="4656"/>
                      <a:pt x="14038" y="4620"/>
                    </a:cubicBezTo>
                    <a:lnTo>
                      <a:pt x="14026" y="4490"/>
                    </a:lnTo>
                    <a:cubicBezTo>
                      <a:pt x="14014" y="4454"/>
                      <a:pt x="14014" y="4418"/>
                      <a:pt x="14002" y="4370"/>
                    </a:cubicBezTo>
                    <a:cubicBezTo>
                      <a:pt x="13990" y="4335"/>
                      <a:pt x="13990" y="4287"/>
                      <a:pt x="13978" y="4251"/>
                    </a:cubicBezTo>
                    <a:cubicBezTo>
                      <a:pt x="13966" y="4204"/>
                      <a:pt x="13966" y="4168"/>
                      <a:pt x="13955" y="4132"/>
                    </a:cubicBezTo>
                    <a:cubicBezTo>
                      <a:pt x="13943" y="4085"/>
                      <a:pt x="13931" y="4049"/>
                      <a:pt x="13919" y="4001"/>
                    </a:cubicBezTo>
                    <a:cubicBezTo>
                      <a:pt x="13919" y="3966"/>
                      <a:pt x="13907" y="3918"/>
                      <a:pt x="13895" y="3882"/>
                    </a:cubicBezTo>
                    <a:cubicBezTo>
                      <a:pt x="13883" y="3858"/>
                      <a:pt x="13883" y="3835"/>
                      <a:pt x="13871" y="3811"/>
                    </a:cubicBezTo>
                    <a:cubicBezTo>
                      <a:pt x="14550" y="3585"/>
                      <a:pt x="15276" y="3466"/>
                      <a:pt x="15991" y="3454"/>
                    </a:cubicBezTo>
                    <a:close/>
                    <a:moveTo>
                      <a:pt x="14955" y="4859"/>
                    </a:moveTo>
                    <a:lnTo>
                      <a:pt x="14955" y="4859"/>
                    </a:lnTo>
                    <a:cubicBezTo>
                      <a:pt x="14848" y="4930"/>
                      <a:pt x="14740" y="5001"/>
                      <a:pt x="14633" y="5061"/>
                    </a:cubicBezTo>
                    <a:cubicBezTo>
                      <a:pt x="14562" y="5109"/>
                      <a:pt x="14490" y="5156"/>
                      <a:pt x="14407" y="5192"/>
                    </a:cubicBezTo>
                    <a:cubicBezTo>
                      <a:pt x="14514" y="5121"/>
                      <a:pt x="14621" y="5037"/>
                      <a:pt x="14728" y="4966"/>
                    </a:cubicBezTo>
                    <a:cubicBezTo>
                      <a:pt x="14728" y="4954"/>
                      <a:pt x="14740" y="4954"/>
                      <a:pt x="14752" y="4954"/>
                    </a:cubicBezTo>
                    <a:lnTo>
                      <a:pt x="14955" y="4859"/>
                    </a:lnTo>
                    <a:close/>
                    <a:moveTo>
                      <a:pt x="3846" y="7264"/>
                    </a:moveTo>
                    <a:cubicBezTo>
                      <a:pt x="3846" y="7287"/>
                      <a:pt x="3846" y="7323"/>
                      <a:pt x="3846" y="7347"/>
                    </a:cubicBezTo>
                    <a:cubicBezTo>
                      <a:pt x="3759" y="7369"/>
                      <a:pt x="3681" y="7381"/>
                      <a:pt x="3595" y="7401"/>
                    </a:cubicBezTo>
                    <a:lnTo>
                      <a:pt x="3595" y="7401"/>
                    </a:lnTo>
                    <a:cubicBezTo>
                      <a:pt x="3679" y="7359"/>
                      <a:pt x="3761" y="7316"/>
                      <a:pt x="3834" y="7264"/>
                    </a:cubicBezTo>
                    <a:close/>
                    <a:moveTo>
                      <a:pt x="3570" y="7414"/>
                    </a:moveTo>
                    <a:cubicBezTo>
                      <a:pt x="3569" y="7416"/>
                      <a:pt x="3566" y="7418"/>
                      <a:pt x="3560" y="7418"/>
                    </a:cubicBezTo>
                    <a:cubicBezTo>
                      <a:pt x="3564" y="7417"/>
                      <a:pt x="3567" y="7415"/>
                      <a:pt x="3570" y="7414"/>
                    </a:cubicBezTo>
                    <a:close/>
                    <a:moveTo>
                      <a:pt x="3191" y="7371"/>
                    </a:moveTo>
                    <a:cubicBezTo>
                      <a:pt x="3120" y="7395"/>
                      <a:pt x="3060" y="7418"/>
                      <a:pt x="2989" y="7442"/>
                    </a:cubicBezTo>
                    <a:cubicBezTo>
                      <a:pt x="2882" y="7478"/>
                      <a:pt x="2751" y="7502"/>
                      <a:pt x="2632" y="7537"/>
                    </a:cubicBezTo>
                    <a:cubicBezTo>
                      <a:pt x="2691" y="7514"/>
                      <a:pt x="2763" y="7490"/>
                      <a:pt x="2822" y="7478"/>
                    </a:cubicBezTo>
                    <a:cubicBezTo>
                      <a:pt x="2941" y="7442"/>
                      <a:pt x="3060" y="7407"/>
                      <a:pt x="3191" y="7371"/>
                    </a:cubicBezTo>
                    <a:close/>
                    <a:moveTo>
                      <a:pt x="2203" y="7680"/>
                    </a:moveTo>
                    <a:cubicBezTo>
                      <a:pt x="2203" y="7692"/>
                      <a:pt x="2203" y="7704"/>
                      <a:pt x="2215" y="7716"/>
                    </a:cubicBezTo>
                    <a:cubicBezTo>
                      <a:pt x="1929" y="7811"/>
                      <a:pt x="1655" y="7942"/>
                      <a:pt x="1405" y="8085"/>
                    </a:cubicBezTo>
                    <a:cubicBezTo>
                      <a:pt x="1524" y="8014"/>
                      <a:pt x="1643" y="7942"/>
                      <a:pt x="1774" y="7871"/>
                    </a:cubicBezTo>
                    <a:cubicBezTo>
                      <a:pt x="1917" y="7799"/>
                      <a:pt x="2060" y="7740"/>
                      <a:pt x="2203" y="7680"/>
                    </a:cubicBezTo>
                    <a:close/>
                    <a:moveTo>
                      <a:pt x="4946" y="8966"/>
                    </a:moveTo>
                    <a:lnTo>
                      <a:pt x="4946" y="8966"/>
                    </a:lnTo>
                    <a:cubicBezTo>
                      <a:pt x="4902" y="8981"/>
                      <a:pt x="4857" y="8995"/>
                      <a:pt x="4813" y="9009"/>
                    </a:cubicBezTo>
                    <a:lnTo>
                      <a:pt x="4813" y="9009"/>
                    </a:lnTo>
                    <a:cubicBezTo>
                      <a:pt x="4854" y="8993"/>
                      <a:pt x="4893" y="8978"/>
                      <a:pt x="4930" y="8966"/>
                    </a:cubicBezTo>
                    <a:cubicBezTo>
                      <a:pt x="4934" y="8966"/>
                      <a:pt x="4940" y="8966"/>
                      <a:pt x="4946" y="8966"/>
                    </a:cubicBezTo>
                    <a:close/>
                    <a:moveTo>
                      <a:pt x="4025" y="7573"/>
                    </a:moveTo>
                    <a:cubicBezTo>
                      <a:pt x="4049" y="7633"/>
                      <a:pt x="4072" y="7692"/>
                      <a:pt x="4108" y="7752"/>
                    </a:cubicBezTo>
                    <a:cubicBezTo>
                      <a:pt x="4120" y="7764"/>
                      <a:pt x="4132" y="7788"/>
                      <a:pt x="4132" y="7811"/>
                    </a:cubicBezTo>
                    <a:cubicBezTo>
                      <a:pt x="4191" y="7907"/>
                      <a:pt x="4251" y="8014"/>
                      <a:pt x="4322" y="8121"/>
                    </a:cubicBezTo>
                    <a:cubicBezTo>
                      <a:pt x="4334" y="8133"/>
                      <a:pt x="4346" y="8157"/>
                      <a:pt x="4358" y="8180"/>
                    </a:cubicBezTo>
                    <a:cubicBezTo>
                      <a:pt x="4418" y="8276"/>
                      <a:pt x="4477" y="8359"/>
                      <a:pt x="4549" y="8454"/>
                    </a:cubicBezTo>
                    <a:cubicBezTo>
                      <a:pt x="4561" y="8466"/>
                      <a:pt x="4572" y="8478"/>
                      <a:pt x="4572" y="8490"/>
                    </a:cubicBezTo>
                    <a:cubicBezTo>
                      <a:pt x="4608" y="8526"/>
                      <a:pt x="4632" y="8561"/>
                      <a:pt x="4668" y="8597"/>
                    </a:cubicBezTo>
                    <a:cubicBezTo>
                      <a:pt x="4239" y="8740"/>
                      <a:pt x="3810" y="8895"/>
                      <a:pt x="3382" y="9026"/>
                    </a:cubicBezTo>
                    <a:cubicBezTo>
                      <a:pt x="2834" y="9204"/>
                      <a:pt x="2275" y="9407"/>
                      <a:pt x="1703" y="9478"/>
                    </a:cubicBezTo>
                    <a:cubicBezTo>
                      <a:pt x="1591" y="9492"/>
                      <a:pt x="1478" y="9500"/>
                      <a:pt x="1365" y="9500"/>
                    </a:cubicBezTo>
                    <a:cubicBezTo>
                      <a:pt x="1085" y="9500"/>
                      <a:pt x="810" y="9451"/>
                      <a:pt x="572" y="9323"/>
                    </a:cubicBezTo>
                    <a:cubicBezTo>
                      <a:pt x="631" y="9264"/>
                      <a:pt x="715" y="9216"/>
                      <a:pt x="762" y="9181"/>
                    </a:cubicBezTo>
                    <a:cubicBezTo>
                      <a:pt x="929" y="9050"/>
                      <a:pt x="1096" y="8931"/>
                      <a:pt x="1274" y="8823"/>
                    </a:cubicBezTo>
                    <a:cubicBezTo>
                      <a:pt x="1989" y="8371"/>
                      <a:pt x="2775" y="7990"/>
                      <a:pt x="3572" y="7716"/>
                    </a:cubicBezTo>
                    <a:cubicBezTo>
                      <a:pt x="3656" y="7692"/>
                      <a:pt x="3739" y="7657"/>
                      <a:pt x="3822" y="7633"/>
                    </a:cubicBezTo>
                    <a:cubicBezTo>
                      <a:pt x="3838" y="7664"/>
                      <a:pt x="3870" y="7691"/>
                      <a:pt x="3903" y="7691"/>
                    </a:cubicBezTo>
                    <a:cubicBezTo>
                      <a:pt x="3920" y="7691"/>
                      <a:pt x="3937" y="7684"/>
                      <a:pt x="3953" y="7668"/>
                    </a:cubicBezTo>
                    <a:cubicBezTo>
                      <a:pt x="3977" y="7633"/>
                      <a:pt x="4001" y="7609"/>
                      <a:pt x="4025" y="7573"/>
                    </a:cubicBezTo>
                    <a:close/>
                    <a:moveTo>
                      <a:pt x="524" y="9657"/>
                    </a:moveTo>
                    <a:lnTo>
                      <a:pt x="524" y="9657"/>
                    </a:lnTo>
                    <a:cubicBezTo>
                      <a:pt x="790" y="9771"/>
                      <a:pt x="1075" y="9817"/>
                      <a:pt x="1367" y="9817"/>
                    </a:cubicBezTo>
                    <a:cubicBezTo>
                      <a:pt x="1533" y="9817"/>
                      <a:pt x="1701" y="9802"/>
                      <a:pt x="1870" y="9776"/>
                    </a:cubicBezTo>
                    <a:lnTo>
                      <a:pt x="1870" y="9776"/>
                    </a:lnTo>
                    <a:cubicBezTo>
                      <a:pt x="1763" y="9800"/>
                      <a:pt x="1655" y="9835"/>
                      <a:pt x="1548" y="9859"/>
                    </a:cubicBezTo>
                    <a:lnTo>
                      <a:pt x="1382" y="9859"/>
                    </a:lnTo>
                    <a:cubicBezTo>
                      <a:pt x="1191" y="9859"/>
                      <a:pt x="1001" y="9847"/>
                      <a:pt x="822" y="9800"/>
                    </a:cubicBezTo>
                    <a:cubicBezTo>
                      <a:pt x="739" y="9776"/>
                      <a:pt x="608" y="9728"/>
                      <a:pt x="524" y="9657"/>
                    </a:cubicBezTo>
                    <a:close/>
                    <a:moveTo>
                      <a:pt x="8728" y="1"/>
                    </a:moveTo>
                    <a:cubicBezTo>
                      <a:pt x="8597" y="1"/>
                      <a:pt x="8466" y="13"/>
                      <a:pt x="8347" y="25"/>
                    </a:cubicBezTo>
                    <a:lnTo>
                      <a:pt x="8323" y="25"/>
                    </a:lnTo>
                    <a:cubicBezTo>
                      <a:pt x="8061" y="48"/>
                      <a:pt x="7799" y="96"/>
                      <a:pt x="7549" y="156"/>
                    </a:cubicBezTo>
                    <a:lnTo>
                      <a:pt x="7537" y="156"/>
                    </a:lnTo>
                    <a:cubicBezTo>
                      <a:pt x="7275" y="215"/>
                      <a:pt x="7025" y="299"/>
                      <a:pt x="6775" y="406"/>
                    </a:cubicBezTo>
                    <a:cubicBezTo>
                      <a:pt x="6644" y="453"/>
                      <a:pt x="6525" y="513"/>
                      <a:pt x="6406" y="572"/>
                    </a:cubicBezTo>
                    <a:cubicBezTo>
                      <a:pt x="6215" y="668"/>
                      <a:pt x="6037" y="775"/>
                      <a:pt x="5858" y="894"/>
                    </a:cubicBezTo>
                    <a:cubicBezTo>
                      <a:pt x="5846" y="894"/>
                      <a:pt x="5834" y="906"/>
                      <a:pt x="5834" y="906"/>
                    </a:cubicBezTo>
                    <a:cubicBezTo>
                      <a:pt x="5787" y="941"/>
                      <a:pt x="5739" y="965"/>
                      <a:pt x="5704" y="1001"/>
                    </a:cubicBezTo>
                    <a:cubicBezTo>
                      <a:pt x="5680" y="1013"/>
                      <a:pt x="5656" y="1037"/>
                      <a:pt x="5632" y="1049"/>
                    </a:cubicBezTo>
                    <a:cubicBezTo>
                      <a:pt x="5596" y="1084"/>
                      <a:pt x="5561" y="1108"/>
                      <a:pt x="5525" y="1132"/>
                    </a:cubicBezTo>
                    <a:cubicBezTo>
                      <a:pt x="5489" y="1156"/>
                      <a:pt x="5453" y="1191"/>
                      <a:pt x="5430" y="1215"/>
                    </a:cubicBezTo>
                    <a:cubicBezTo>
                      <a:pt x="5394" y="1239"/>
                      <a:pt x="5370" y="1263"/>
                      <a:pt x="5334" y="1287"/>
                    </a:cubicBezTo>
                    <a:cubicBezTo>
                      <a:pt x="5299" y="1322"/>
                      <a:pt x="5263" y="1358"/>
                      <a:pt x="5215" y="1394"/>
                    </a:cubicBezTo>
                    <a:cubicBezTo>
                      <a:pt x="5203" y="1406"/>
                      <a:pt x="5180" y="1430"/>
                      <a:pt x="5156" y="1453"/>
                    </a:cubicBezTo>
                    <a:cubicBezTo>
                      <a:pt x="5096" y="1513"/>
                      <a:pt x="5037" y="1572"/>
                      <a:pt x="4977" y="1632"/>
                    </a:cubicBezTo>
                    <a:cubicBezTo>
                      <a:pt x="4918" y="1692"/>
                      <a:pt x="4858" y="1751"/>
                      <a:pt x="4799" y="1823"/>
                    </a:cubicBezTo>
                    <a:cubicBezTo>
                      <a:pt x="4787" y="1846"/>
                      <a:pt x="4763" y="1858"/>
                      <a:pt x="4751" y="1882"/>
                    </a:cubicBezTo>
                    <a:cubicBezTo>
                      <a:pt x="4715" y="1930"/>
                      <a:pt x="4680" y="1965"/>
                      <a:pt x="4644" y="2013"/>
                    </a:cubicBezTo>
                    <a:cubicBezTo>
                      <a:pt x="4620" y="2037"/>
                      <a:pt x="4596" y="2073"/>
                      <a:pt x="4572" y="2096"/>
                    </a:cubicBezTo>
                    <a:cubicBezTo>
                      <a:pt x="4549" y="2132"/>
                      <a:pt x="4525" y="2168"/>
                      <a:pt x="4489" y="2215"/>
                    </a:cubicBezTo>
                    <a:cubicBezTo>
                      <a:pt x="4465" y="2239"/>
                      <a:pt x="4453" y="2275"/>
                      <a:pt x="4430" y="2311"/>
                    </a:cubicBezTo>
                    <a:lnTo>
                      <a:pt x="4358" y="2418"/>
                    </a:lnTo>
                    <a:cubicBezTo>
                      <a:pt x="4334" y="2442"/>
                      <a:pt x="4310" y="2477"/>
                      <a:pt x="4287" y="2513"/>
                    </a:cubicBezTo>
                    <a:cubicBezTo>
                      <a:pt x="4263" y="2549"/>
                      <a:pt x="4251" y="2585"/>
                      <a:pt x="4227" y="2620"/>
                    </a:cubicBezTo>
                    <a:cubicBezTo>
                      <a:pt x="4203" y="2656"/>
                      <a:pt x="4180" y="2692"/>
                      <a:pt x="4168" y="2727"/>
                    </a:cubicBezTo>
                    <a:cubicBezTo>
                      <a:pt x="4144" y="2763"/>
                      <a:pt x="4132" y="2787"/>
                      <a:pt x="4120" y="2823"/>
                    </a:cubicBezTo>
                    <a:cubicBezTo>
                      <a:pt x="4060" y="2930"/>
                      <a:pt x="4001" y="3037"/>
                      <a:pt x="3953" y="3144"/>
                    </a:cubicBezTo>
                    <a:cubicBezTo>
                      <a:pt x="3906" y="3263"/>
                      <a:pt x="3858" y="3382"/>
                      <a:pt x="3810" y="3489"/>
                    </a:cubicBezTo>
                    <a:cubicBezTo>
                      <a:pt x="3810" y="3513"/>
                      <a:pt x="3799" y="3525"/>
                      <a:pt x="3799" y="3549"/>
                    </a:cubicBezTo>
                    <a:cubicBezTo>
                      <a:pt x="3715" y="3787"/>
                      <a:pt x="3656" y="4025"/>
                      <a:pt x="3608" y="4263"/>
                    </a:cubicBezTo>
                    <a:cubicBezTo>
                      <a:pt x="3596" y="4287"/>
                      <a:pt x="3596" y="4299"/>
                      <a:pt x="3596" y="4311"/>
                    </a:cubicBezTo>
                    <a:cubicBezTo>
                      <a:pt x="3572" y="4442"/>
                      <a:pt x="3548" y="4561"/>
                      <a:pt x="3537" y="4680"/>
                    </a:cubicBezTo>
                    <a:cubicBezTo>
                      <a:pt x="3537" y="4692"/>
                      <a:pt x="3537" y="4704"/>
                      <a:pt x="3537" y="4704"/>
                    </a:cubicBezTo>
                    <a:cubicBezTo>
                      <a:pt x="3525" y="4823"/>
                      <a:pt x="3513" y="4942"/>
                      <a:pt x="3513" y="5061"/>
                    </a:cubicBezTo>
                    <a:cubicBezTo>
                      <a:pt x="3513" y="5073"/>
                      <a:pt x="3501" y="5085"/>
                      <a:pt x="3501" y="5097"/>
                    </a:cubicBezTo>
                    <a:cubicBezTo>
                      <a:pt x="3501" y="5216"/>
                      <a:pt x="3501" y="5347"/>
                      <a:pt x="3501" y="5466"/>
                    </a:cubicBezTo>
                    <a:cubicBezTo>
                      <a:pt x="3501" y="5478"/>
                      <a:pt x="3501" y="5502"/>
                      <a:pt x="3513" y="5513"/>
                    </a:cubicBezTo>
                    <a:cubicBezTo>
                      <a:pt x="3513" y="5632"/>
                      <a:pt x="3525" y="5752"/>
                      <a:pt x="3537" y="5859"/>
                    </a:cubicBezTo>
                    <a:cubicBezTo>
                      <a:pt x="3537" y="5871"/>
                      <a:pt x="3537" y="5883"/>
                      <a:pt x="3537" y="5883"/>
                    </a:cubicBezTo>
                    <a:cubicBezTo>
                      <a:pt x="3548" y="6002"/>
                      <a:pt x="3560" y="6121"/>
                      <a:pt x="3584" y="6240"/>
                    </a:cubicBezTo>
                    <a:lnTo>
                      <a:pt x="3596" y="6311"/>
                    </a:lnTo>
                    <a:cubicBezTo>
                      <a:pt x="3644" y="6525"/>
                      <a:pt x="3703" y="6740"/>
                      <a:pt x="3775" y="6954"/>
                    </a:cubicBezTo>
                    <a:cubicBezTo>
                      <a:pt x="3620" y="6990"/>
                      <a:pt x="3465" y="7026"/>
                      <a:pt x="3310" y="7073"/>
                    </a:cubicBezTo>
                    <a:cubicBezTo>
                      <a:pt x="3108" y="7121"/>
                      <a:pt x="2917" y="7168"/>
                      <a:pt x="2727" y="7228"/>
                    </a:cubicBezTo>
                    <a:cubicBezTo>
                      <a:pt x="2334" y="7347"/>
                      <a:pt x="1953" y="7490"/>
                      <a:pt x="1596" y="7680"/>
                    </a:cubicBezTo>
                    <a:cubicBezTo>
                      <a:pt x="1012" y="7978"/>
                      <a:pt x="429" y="8442"/>
                      <a:pt x="143" y="9038"/>
                    </a:cubicBezTo>
                    <a:lnTo>
                      <a:pt x="48" y="9121"/>
                    </a:lnTo>
                    <a:cubicBezTo>
                      <a:pt x="0" y="9181"/>
                      <a:pt x="0" y="9252"/>
                      <a:pt x="24" y="9312"/>
                    </a:cubicBezTo>
                    <a:cubicBezTo>
                      <a:pt x="24" y="9323"/>
                      <a:pt x="24" y="9323"/>
                      <a:pt x="24" y="9335"/>
                    </a:cubicBezTo>
                    <a:cubicBezTo>
                      <a:pt x="0" y="9395"/>
                      <a:pt x="48" y="9419"/>
                      <a:pt x="96" y="9419"/>
                    </a:cubicBezTo>
                    <a:cubicBezTo>
                      <a:pt x="96" y="9442"/>
                      <a:pt x="84" y="9478"/>
                      <a:pt x="84" y="9502"/>
                    </a:cubicBezTo>
                    <a:cubicBezTo>
                      <a:pt x="72" y="9704"/>
                      <a:pt x="191" y="9883"/>
                      <a:pt x="346" y="10002"/>
                    </a:cubicBezTo>
                    <a:cubicBezTo>
                      <a:pt x="633" y="10204"/>
                      <a:pt x="1033" y="10254"/>
                      <a:pt x="1387" y="10254"/>
                    </a:cubicBezTo>
                    <a:cubicBezTo>
                      <a:pt x="1430" y="10254"/>
                      <a:pt x="1472" y="10253"/>
                      <a:pt x="1513" y="10252"/>
                    </a:cubicBezTo>
                    <a:cubicBezTo>
                      <a:pt x="1929" y="10228"/>
                      <a:pt x="2346" y="10133"/>
                      <a:pt x="2739" y="10026"/>
                    </a:cubicBezTo>
                    <a:cubicBezTo>
                      <a:pt x="3596" y="9800"/>
                      <a:pt x="4453" y="9538"/>
                      <a:pt x="5299" y="9264"/>
                    </a:cubicBezTo>
                    <a:cubicBezTo>
                      <a:pt x="5299" y="9276"/>
                      <a:pt x="5311" y="9276"/>
                      <a:pt x="5323" y="9288"/>
                    </a:cubicBezTo>
                    <a:cubicBezTo>
                      <a:pt x="5334" y="9300"/>
                      <a:pt x="5358" y="9323"/>
                      <a:pt x="5382" y="9335"/>
                    </a:cubicBezTo>
                    <a:cubicBezTo>
                      <a:pt x="5430" y="9371"/>
                      <a:pt x="5465" y="9407"/>
                      <a:pt x="5513" y="9442"/>
                    </a:cubicBezTo>
                    <a:lnTo>
                      <a:pt x="5596" y="9502"/>
                    </a:lnTo>
                    <a:cubicBezTo>
                      <a:pt x="5632" y="9538"/>
                      <a:pt x="5668" y="9562"/>
                      <a:pt x="5715" y="9597"/>
                    </a:cubicBezTo>
                    <a:lnTo>
                      <a:pt x="5799" y="9657"/>
                    </a:lnTo>
                    <a:cubicBezTo>
                      <a:pt x="5834" y="9681"/>
                      <a:pt x="5870" y="9704"/>
                      <a:pt x="5918" y="9728"/>
                    </a:cubicBezTo>
                    <a:cubicBezTo>
                      <a:pt x="5942" y="9752"/>
                      <a:pt x="5977" y="9776"/>
                      <a:pt x="6013" y="9800"/>
                    </a:cubicBezTo>
                    <a:lnTo>
                      <a:pt x="6120" y="9859"/>
                    </a:lnTo>
                    <a:cubicBezTo>
                      <a:pt x="6156" y="9883"/>
                      <a:pt x="6192" y="9907"/>
                      <a:pt x="6227" y="9919"/>
                    </a:cubicBezTo>
                    <a:cubicBezTo>
                      <a:pt x="6251" y="9943"/>
                      <a:pt x="6287" y="9954"/>
                      <a:pt x="6323" y="9978"/>
                    </a:cubicBezTo>
                    <a:cubicBezTo>
                      <a:pt x="6406" y="10014"/>
                      <a:pt x="6489" y="10062"/>
                      <a:pt x="6573" y="10097"/>
                    </a:cubicBezTo>
                    <a:cubicBezTo>
                      <a:pt x="6596" y="10109"/>
                      <a:pt x="6608" y="10121"/>
                      <a:pt x="6632" y="10133"/>
                    </a:cubicBezTo>
                    <a:cubicBezTo>
                      <a:pt x="6680" y="10145"/>
                      <a:pt x="6727" y="10169"/>
                      <a:pt x="6787" y="10193"/>
                    </a:cubicBezTo>
                    <a:cubicBezTo>
                      <a:pt x="6799" y="10204"/>
                      <a:pt x="6823" y="10204"/>
                      <a:pt x="6847" y="10216"/>
                    </a:cubicBezTo>
                    <a:cubicBezTo>
                      <a:pt x="6906" y="10240"/>
                      <a:pt x="6954" y="10252"/>
                      <a:pt x="7001" y="10276"/>
                    </a:cubicBezTo>
                    <a:lnTo>
                      <a:pt x="7061" y="10300"/>
                    </a:lnTo>
                    <a:cubicBezTo>
                      <a:pt x="7120" y="10312"/>
                      <a:pt x="7168" y="10335"/>
                      <a:pt x="7228" y="10347"/>
                    </a:cubicBezTo>
                    <a:cubicBezTo>
                      <a:pt x="7239" y="10359"/>
                      <a:pt x="7263" y="10359"/>
                      <a:pt x="7275" y="10359"/>
                    </a:cubicBezTo>
                    <a:cubicBezTo>
                      <a:pt x="7335" y="10383"/>
                      <a:pt x="7394" y="10395"/>
                      <a:pt x="7454" y="10419"/>
                    </a:cubicBezTo>
                    <a:lnTo>
                      <a:pt x="7478" y="10419"/>
                    </a:lnTo>
                    <a:cubicBezTo>
                      <a:pt x="7908" y="10528"/>
                      <a:pt x="8348" y="10586"/>
                      <a:pt x="8789" y="10586"/>
                    </a:cubicBezTo>
                    <a:cubicBezTo>
                      <a:pt x="9019" y="10586"/>
                      <a:pt x="9249" y="10571"/>
                      <a:pt x="9478" y="10538"/>
                    </a:cubicBezTo>
                    <a:lnTo>
                      <a:pt x="9490" y="10538"/>
                    </a:lnTo>
                    <a:cubicBezTo>
                      <a:pt x="9573" y="10526"/>
                      <a:pt x="9656" y="10514"/>
                      <a:pt x="9752" y="10502"/>
                    </a:cubicBezTo>
                    <a:cubicBezTo>
                      <a:pt x="9764" y="10490"/>
                      <a:pt x="9775" y="10490"/>
                      <a:pt x="9787" y="10490"/>
                    </a:cubicBezTo>
                    <a:cubicBezTo>
                      <a:pt x="9871" y="10478"/>
                      <a:pt x="9942" y="10455"/>
                      <a:pt x="10025" y="10443"/>
                    </a:cubicBezTo>
                    <a:cubicBezTo>
                      <a:pt x="10037" y="10431"/>
                      <a:pt x="10061" y="10431"/>
                      <a:pt x="10073" y="10431"/>
                    </a:cubicBezTo>
                    <a:cubicBezTo>
                      <a:pt x="10145" y="10407"/>
                      <a:pt x="10228" y="10383"/>
                      <a:pt x="10299" y="10371"/>
                    </a:cubicBezTo>
                    <a:lnTo>
                      <a:pt x="10347" y="10347"/>
                    </a:lnTo>
                    <a:cubicBezTo>
                      <a:pt x="10430" y="10324"/>
                      <a:pt x="10514" y="10300"/>
                      <a:pt x="10597" y="10276"/>
                    </a:cubicBezTo>
                    <a:cubicBezTo>
                      <a:pt x="10597" y="10264"/>
                      <a:pt x="10609" y="10264"/>
                      <a:pt x="10621" y="10264"/>
                    </a:cubicBezTo>
                    <a:cubicBezTo>
                      <a:pt x="10799" y="10193"/>
                      <a:pt x="10978" y="10121"/>
                      <a:pt x="11145" y="10038"/>
                    </a:cubicBezTo>
                    <a:cubicBezTo>
                      <a:pt x="11157" y="10026"/>
                      <a:pt x="11168" y="10026"/>
                      <a:pt x="11192" y="10014"/>
                    </a:cubicBezTo>
                    <a:cubicBezTo>
                      <a:pt x="11252" y="9978"/>
                      <a:pt x="11323" y="9943"/>
                      <a:pt x="11395" y="9907"/>
                    </a:cubicBezTo>
                    <a:lnTo>
                      <a:pt x="11466" y="9859"/>
                    </a:lnTo>
                    <a:cubicBezTo>
                      <a:pt x="11526" y="9823"/>
                      <a:pt x="11573" y="9800"/>
                      <a:pt x="11633" y="9764"/>
                    </a:cubicBezTo>
                    <a:cubicBezTo>
                      <a:pt x="11657" y="9740"/>
                      <a:pt x="11692" y="9728"/>
                      <a:pt x="11716" y="9704"/>
                    </a:cubicBezTo>
                    <a:cubicBezTo>
                      <a:pt x="11764" y="9669"/>
                      <a:pt x="11823" y="9633"/>
                      <a:pt x="11871" y="9597"/>
                    </a:cubicBezTo>
                    <a:cubicBezTo>
                      <a:pt x="11895" y="9573"/>
                      <a:pt x="11930" y="9562"/>
                      <a:pt x="11954" y="9538"/>
                    </a:cubicBezTo>
                    <a:cubicBezTo>
                      <a:pt x="12002" y="9502"/>
                      <a:pt x="12050" y="9466"/>
                      <a:pt x="12097" y="9419"/>
                    </a:cubicBezTo>
                    <a:cubicBezTo>
                      <a:pt x="12133" y="9407"/>
                      <a:pt x="12157" y="9383"/>
                      <a:pt x="12181" y="9359"/>
                    </a:cubicBezTo>
                    <a:cubicBezTo>
                      <a:pt x="12240" y="9312"/>
                      <a:pt x="12288" y="9264"/>
                      <a:pt x="12335" y="9228"/>
                    </a:cubicBezTo>
                    <a:cubicBezTo>
                      <a:pt x="12359" y="9204"/>
                      <a:pt x="12383" y="9181"/>
                      <a:pt x="12407" y="9169"/>
                    </a:cubicBezTo>
                    <a:cubicBezTo>
                      <a:pt x="12466" y="9097"/>
                      <a:pt x="12538" y="9026"/>
                      <a:pt x="12609" y="8954"/>
                    </a:cubicBezTo>
                    <a:cubicBezTo>
                      <a:pt x="12621" y="8954"/>
                      <a:pt x="12621" y="8942"/>
                      <a:pt x="12633" y="8942"/>
                    </a:cubicBezTo>
                    <a:cubicBezTo>
                      <a:pt x="12681" y="8883"/>
                      <a:pt x="12740" y="8811"/>
                      <a:pt x="12800" y="8752"/>
                    </a:cubicBezTo>
                    <a:cubicBezTo>
                      <a:pt x="12859" y="8692"/>
                      <a:pt x="12907" y="8621"/>
                      <a:pt x="12966" y="8550"/>
                    </a:cubicBezTo>
                    <a:cubicBezTo>
                      <a:pt x="12990" y="8526"/>
                      <a:pt x="13002" y="8502"/>
                      <a:pt x="13026" y="8466"/>
                    </a:cubicBezTo>
                    <a:cubicBezTo>
                      <a:pt x="13062" y="8430"/>
                      <a:pt x="13085" y="8383"/>
                      <a:pt x="13121" y="8347"/>
                    </a:cubicBezTo>
                    <a:cubicBezTo>
                      <a:pt x="13145" y="8311"/>
                      <a:pt x="13169" y="8276"/>
                      <a:pt x="13181" y="8252"/>
                    </a:cubicBezTo>
                    <a:cubicBezTo>
                      <a:pt x="13216" y="8204"/>
                      <a:pt x="13240" y="8169"/>
                      <a:pt x="13264" y="8121"/>
                    </a:cubicBezTo>
                    <a:cubicBezTo>
                      <a:pt x="13288" y="8097"/>
                      <a:pt x="13312" y="8061"/>
                      <a:pt x="13324" y="8026"/>
                    </a:cubicBezTo>
                    <a:cubicBezTo>
                      <a:pt x="13347" y="7978"/>
                      <a:pt x="13371" y="7942"/>
                      <a:pt x="13395" y="7907"/>
                    </a:cubicBezTo>
                    <a:cubicBezTo>
                      <a:pt x="13419" y="7871"/>
                      <a:pt x="13443" y="7835"/>
                      <a:pt x="13454" y="7799"/>
                    </a:cubicBezTo>
                    <a:cubicBezTo>
                      <a:pt x="13478" y="7764"/>
                      <a:pt x="13502" y="7716"/>
                      <a:pt x="13526" y="7680"/>
                    </a:cubicBezTo>
                    <a:cubicBezTo>
                      <a:pt x="13538" y="7645"/>
                      <a:pt x="13562" y="7609"/>
                      <a:pt x="13574" y="7573"/>
                    </a:cubicBezTo>
                    <a:cubicBezTo>
                      <a:pt x="13597" y="7526"/>
                      <a:pt x="13609" y="7490"/>
                      <a:pt x="13633" y="7442"/>
                    </a:cubicBezTo>
                    <a:cubicBezTo>
                      <a:pt x="13645" y="7407"/>
                      <a:pt x="13657" y="7371"/>
                      <a:pt x="13681" y="7335"/>
                    </a:cubicBezTo>
                    <a:cubicBezTo>
                      <a:pt x="13693" y="7287"/>
                      <a:pt x="13716" y="7252"/>
                      <a:pt x="13728" y="7216"/>
                    </a:cubicBezTo>
                    <a:cubicBezTo>
                      <a:pt x="13740" y="7168"/>
                      <a:pt x="13752" y="7133"/>
                      <a:pt x="13764" y="7097"/>
                    </a:cubicBezTo>
                    <a:cubicBezTo>
                      <a:pt x="13788" y="7049"/>
                      <a:pt x="13800" y="7014"/>
                      <a:pt x="13812" y="6978"/>
                    </a:cubicBezTo>
                    <a:cubicBezTo>
                      <a:pt x="13824" y="6930"/>
                      <a:pt x="13835" y="6895"/>
                      <a:pt x="13847" y="6859"/>
                    </a:cubicBezTo>
                    <a:cubicBezTo>
                      <a:pt x="13859" y="6811"/>
                      <a:pt x="13871" y="6775"/>
                      <a:pt x="13883" y="6728"/>
                    </a:cubicBezTo>
                    <a:cubicBezTo>
                      <a:pt x="13895" y="6692"/>
                      <a:pt x="13907" y="6656"/>
                      <a:pt x="13919" y="6609"/>
                    </a:cubicBezTo>
                    <a:cubicBezTo>
                      <a:pt x="13931" y="6573"/>
                      <a:pt x="13943" y="6525"/>
                      <a:pt x="13955" y="6490"/>
                    </a:cubicBezTo>
                    <a:cubicBezTo>
                      <a:pt x="13955" y="6442"/>
                      <a:pt x="13966" y="6406"/>
                      <a:pt x="13978" y="6371"/>
                    </a:cubicBezTo>
                    <a:cubicBezTo>
                      <a:pt x="13978" y="6323"/>
                      <a:pt x="13990" y="6287"/>
                      <a:pt x="14002" y="6240"/>
                    </a:cubicBezTo>
                    <a:cubicBezTo>
                      <a:pt x="14002" y="6204"/>
                      <a:pt x="14014" y="6156"/>
                      <a:pt x="14014" y="6121"/>
                    </a:cubicBezTo>
                    <a:cubicBezTo>
                      <a:pt x="14026" y="6073"/>
                      <a:pt x="14038" y="6037"/>
                      <a:pt x="14038" y="5990"/>
                    </a:cubicBezTo>
                    <a:cubicBezTo>
                      <a:pt x="14038" y="5966"/>
                      <a:pt x="14050" y="5930"/>
                      <a:pt x="14050" y="5906"/>
                    </a:cubicBezTo>
                    <a:cubicBezTo>
                      <a:pt x="14859" y="5490"/>
                      <a:pt x="15621" y="5025"/>
                      <a:pt x="16312" y="4430"/>
                    </a:cubicBezTo>
                    <a:cubicBezTo>
                      <a:pt x="16502" y="4275"/>
                      <a:pt x="16681" y="4097"/>
                      <a:pt x="16848" y="3918"/>
                    </a:cubicBezTo>
                    <a:cubicBezTo>
                      <a:pt x="16979" y="3787"/>
                      <a:pt x="17110" y="3644"/>
                      <a:pt x="17181" y="3477"/>
                    </a:cubicBezTo>
                    <a:cubicBezTo>
                      <a:pt x="17372" y="3073"/>
                      <a:pt x="17157" y="2704"/>
                      <a:pt x="16753" y="2585"/>
                    </a:cubicBezTo>
                    <a:cubicBezTo>
                      <a:pt x="16604" y="2545"/>
                      <a:pt x="16444" y="2530"/>
                      <a:pt x="16280" y="2530"/>
                    </a:cubicBezTo>
                    <a:cubicBezTo>
                      <a:pt x="15999" y="2530"/>
                      <a:pt x="15706" y="2575"/>
                      <a:pt x="15443" y="2620"/>
                    </a:cubicBezTo>
                    <a:cubicBezTo>
                      <a:pt x="15014" y="2680"/>
                      <a:pt x="14597" y="2799"/>
                      <a:pt x="14205" y="2954"/>
                    </a:cubicBezTo>
                    <a:cubicBezTo>
                      <a:pt x="14014" y="3037"/>
                      <a:pt x="13835" y="3120"/>
                      <a:pt x="13657" y="3216"/>
                    </a:cubicBezTo>
                    <a:cubicBezTo>
                      <a:pt x="13657" y="3192"/>
                      <a:pt x="13645" y="3180"/>
                      <a:pt x="13645" y="3168"/>
                    </a:cubicBezTo>
                    <a:cubicBezTo>
                      <a:pt x="13621" y="3132"/>
                      <a:pt x="13597" y="3096"/>
                      <a:pt x="13585" y="3049"/>
                    </a:cubicBezTo>
                    <a:cubicBezTo>
                      <a:pt x="13562" y="3013"/>
                      <a:pt x="13550" y="2977"/>
                      <a:pt x="13538" y="2942"/>
                    </a:cubicBezTo>
                    <a:cubicBezTo>
                      <a:pt x="13514" y="2894"/>
                      <a:pt x="13490" y="2858"/>
                      <a:pt x="13466" y="2823"/>
                    </a:cubicBezTo>
                    <a:cubicBezTo>
                      <a:pt x="13454" y="2787"/>
                      <a:pt x="13431" y="2751"/>
                      <a:pt x="13419" y="2715"/>
                    </a:cubicBezTo>
                    <a:cubicBezTo>
                      <a:pt x="13395" y="2680"/>
                      <a:pt x="13371" y="2632"/>
                      <a:pt x="13347" y="2596"/>
                    </a:cubicBezTo>
                    <a:cubicBezTo>
                      <a:pt x="13324" y="2561"/>
                      <a:pt x="13300" y="2525"/>
                      <a:pt x="13288" y="2489"/>
                    </a:cubicBezTo>
                    <a:cubicBezTo>
                      <a:pt x="13252" y="2454"/>
                      <a:pt x="13228" y="2418"/>
                      <a:pt x="13204" y="2370"/>
                    </a:cubicBezTo>
                    <a:cubicBezTo>
                      <a:pt x="13181" y="2346"/>
                      <a:pt x="13157" y="2311"/>
                      <a:pt x="13145" y="2275"/>
                    </a:cubicBezTo>
                    <a:cubicBezTo>
                      <a:pt x="13109" y="2239"/>
                      <a:pt x="13085" y="2204"/>
                      <a:pt x="13050" y="2156"/>
                    </a:cubicBezTo>
                    <a:cubicBezTo>
                      <a:pt x="13026" y="2132"/>
                      <a:pt x="13014" y="2096"/>
                      <a:pt x="12990" y="2073"/>
                    </a:cubicBezTo>
                    <a:cubicBezTo>
                      <a:pt x="12954" y="2025"/>
                      <a:pt x="12919" y="1989"/>
                      <a:pt x="12883" y="1942"/>
                    </a:cubicBezTo>
                    <a:cubicBezTo>
                      <a:pt x="12859" y="1918"/>
                      <a:pt x="12847" y="1894"/>
                      <a:pt x="12823" y="1870"/>
                    </a:cubicBezTo>
                    <a:cubicBezTo>
                      <a:pt x="12788" y="1823"/>
                      <a:pt x="12740" y="1775"/>
                      <a:pt x="12704" y="1739"/>
                    </a:cubicBezTo>
                    <a:cubicBezTo>
                      <a:pt x="12681" y="1715"/>
                      <a:pt x="12669" y="1692"/>
                      <a:pt x="12645" y="1668"/>
                    </a:cubicBezTo>
                    <a:cubicBezTo>
                      <a:pt x="12585" y="1608"/>
                      <a:pt x="12526" y="1537"/>
                      <a:pt x="12454" y="1477"/>
                    </a:cubicBezTo>
                    <a:cubicBezTo>
                      <a:pt x="12359" y="1394"/>
                      <a:pt x="12264" y="1311"/>
                      <a:pt x="12169" y="1227"/>
                    </a:cubicBezTo>
                    <a:cubicBezTo>
                      <a:pt x="12145" y="1203"/>
                      <a:pt x="12121" y="1191"/>
                      <a:pt x="12097" y="1168"/>
                    </a:cubicBezTo>
                    <a:cubicBezTo>
                      <a:pt x="12002" y="1096"/>
                      <a:pt x="11907" y="1013"/>
                      <a:pt x="11811" y="941"/>
                    </a:cubicBezTo>
                    <a:cubicBezTo>
                      <a:pt x="11788" y="941"/>
                      <a:pt x="11776" y="930"/>
                      <a:pt x="11764" y="918"/>
                    </a:cubicBezTo>
                    <a:cubicBezTo>
                      <a:pt x="11669" y="858"/>
                      <a:pt x="11573" y="799"/>
                      <a:pt x="11478" y="739"/>
                    </a:cubicBezTo>
                    <a:cubicBezTo>
                      <a:pt x="11466" y="727"/>
                      <a:pt x="11442" y="715"/>
                      <a:pt x="11419" y="703"/>
                    </a:cubicBezTo>
                    <a:cubicBezTo>
                      <a:pt x="11323" y="644"/>
                      <a:pt x="11216" y="584"/>
                      <a:pt x="11097" y="537"/>
                    </a:cubicBezTo>
                    <a:cubicBezTo>
                      <a:pt x="11085" y="525"/>
                      <a:pt x="11061" y="513"/>
                      <a:pt x="11038" y="501"/>
                    </a:cubicBezTo>
                    <a:cubicBezTo>
                      <a:pt x="10930" y="453"/>
                      <a:pt x="10823" y="406"/>
                      <a:pt x="10716" y="370"/>
                    </a:cubicBezTo>
                    <a:lnTo>
                      <a:pt x="10704" y="358"/>
                    </a:lnTo>
                    <a:cubicBezTo>
                      <a:pt x="10585" y="310"/>
                      <a:pt x="10466" y="275"/>
                      <a:pt x="10347" y="239"/>
                    </a:cubicBezTo>
                    <a:cubicBezTo>
                      <a:pt x="10335" y="239"/>
                      <a:pt x="10311" y="227"/>
                      <a:pt x="10287" y="215"/>
                    </a:cubicBezTo>
                    <a:cubicBezTo>
                      <a:pt x="10049" y="156"/>
                      <a:pt x="9811" y="96"/>
                      <a:pt x="9561" y="60"/>
                    </a:cubicBezTo>
                    <a:cubicBezTo>
                      <a:pt x="9549" y="60"/>
                      <a:pt x="9525" y="60"/>
                      <a:pt x="9514" y="48"/>
                    </a:cubicBezTo>
                    <a:cubicBezTo>
                      <a:pt x="9394" y="37"/>
                      <a:pt x="9263" y="25"/>
                      <a:pt x="9144" y="13"/>
                    </a:cubicBezTo>
                    <a:lnTo>
                      <a:pt x="9121" y="13"/>
                    </a:lnTo>
                    <a:cubicBezTo>
                      <a:pt x="8990" y="13"/>
                      <a:pt x="8871" y="1"/>
                      <a:pt x="874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811" name="Google Shape;2811;p62"/>
              <p:cNvGrpSpPr/>
              <p:nvPr/>
            </p:nvGrpSpPr>
            <p:grpSpPr>
              <a:xfrm>
                <a:off x="6225980" y="3998849"/>
                <a:ext cx="1339598" cy="816004"/>
                <a:chOff x="5214650" y="2724475"/>
                <a:chExt cx="434300" cy="264550"/>
              </a:xfrm>
            </p:grpSpPr>
            <p:sp>
              <p:nvSpPr>
                <p:cNvPr id="2812" name="Google Shape;2812;p62"/>
                <p:cNvSpPr/>
                <p:nvPr/>
              </p:nvSpPr>
              <p:spPr>
                <a:xfrm>
                  <a:off x="5313475" y="2738800"/>
                  <a:ext cx="221175" cy="250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47" h="10009" extrusionOk="0">
                      <a:moveTo>
                        <a:pt x="2441" y="0"/>
                      </a:moveTo>
                      <a:cubicBezTo>
                        <a:pt x="1929" y="262"/>
                        <a:pt x="1441" y="607"/>
                        <a:pt x="1012" y="1048"/>
                      </a:cubicBezTo>
                      <a:cubicBezTo>
                        <a:pt x="584" y="1512"/>
                        <a:pt x="238" y="2024"/>
                        <a:pt x="0" y="2572"/>
                      </a:cubicBezTo>
                      <a:cubicBezTo>
                        <a:pt x="179" y="2703"/>
                        <a:pt x="393" y="2798"/>
                        <a:pt x="584" y="2822"/>
                      </a:cubicBezTo>
                      <a:cubicBezTo>
                        <a:pt x="1262" y="2917"/>
                        <a:pt x="1965" y="2834"/>
                        <a:pt x="2632" y="2989"/>
                      </a:cubicBezTo>
                      <a:cubicBezTo>
                        <a:pt x="2905" y="3048"/>
                        <a:pt x="3310" y="3227"/>
                        <a:pt x="3239" y="3548"/>
                      </a:cubicBezTo>
                      <a:cubicBezTo>
                        <a:pt x="3191" y="3739"/>
                        <a:pt x="2834" y="4013"/>
                        <a:pt x="2691" y="4155"/>
                      </a:cubicBezTo>
                      <a:cubicBezTo>
                        <a:pt x="2465" y="4370"/>
                        <a:pt x="2060" y="4429"/>
                        <a:pt x="2251" y="4763"/>
                      </a:cubicBezTo>
                      <a:cubicBezTo>
                        <a:pt x="2390" y="4999"/>
                        <a:pt x="2617" y="5100"/>
                        <a:pt x="2870" y="5100"/>
                      </a:cubicBezTo>
                      <a:cubicBezTo>
                        <a:pt x="2897" y="5100"/>
                        <a:pt x="2925" y="5098"/>
                        <a:pt x="2953" y="5096"/>
                      </a:cubicBezTo>
                      <a:cubicBezTo>
                        <a:pt x="3305" y="5074"/>
                        <a:pt x="3697" y="4890"/>
                        <a:pt x="4065" y="4890"/>
                      </a:cubicBezTo>
                      <a:cubicBezTo>
                        <a:pt x="4095" y="4890"/>
                        <a:pt x="4125" y="4891"/>
                        <a:pt x="4156" y="4894"/>
                      </a:cubicBezTo>
                      <a:cubicBezTo>
                        <a:pt x="4453" y="4906"/>
                        <a:pt x="4858" y="4953"/>
                        <a:pt x="5156" y="5025"/>
                      </a:cubicBezTo>
                      <a:cubicBezTo>
                        <a:pt x="5465" y="5096"/>
                        <a:pt x="5703" y="5227"/>
                        <a:pt x="5942" y="5453"/>
                      </a:cubicBezTo>
                      <a:cubicBezTo>
                        <a:pt x="6203" y="5703"/>
                        <a:pt x="6275" y="5810"/>
                        <a:pt x="6025" y="6072"/>
                      </a:cubicBezTo>
                      <a:cubicBezTo>
                        <a:pt x="5858" y="6251"/>
                        <a:pt x="5822" y="6227"/>
                        <a:pt x="5620" y="6310"/>
                      </a:cubicBezTo>
                      <a:cubicBezTo>
                        <a:pt x="5441" y="6394"/>
                        <a:pt x="5346" y="6465"/>
                        <a:pt x="5180" y="6560"/>
                      </a:cubicBezTo>
                      <a:cubicBezTo>
                        <a:pt x="4929" y="6715"/>
                        <a:pt x="4632" y="6811"/>
                        <a:pt x="4370" y="6953"/>
                      </a:cubicBezTo>
                      <a:cubicBezTo>
                        <a:pt x="4072" y="7144"/>
                        <a:pt x="4048" y="7322"/>
                        <a:pt x="4298" y="7561"/>
                      </a:cubicBezTo>
                      <a:cubicBezTo>
                        <a:pt x="4453" y="7703"/>
                        <a:pt x="4799" y="7954"/>
                        <a:pt x="4989" y="8025"/>
                      </a:cubicBezTo>
                      <a:cubicBezTo>
                        <a:pt x="5033" y="8039"/>
                        <a:pt x="5080" y="8043"/>
                        <a:pt x="5129" y="8043"/>
                      </a:cubicBezTo>
                      <a:cubicBezTo>
                        <a:pt x="5250" y="8043"/>
                        <a:pt x="5379" y="8013"/>
                        <a:pt x="5489" y="8013"/>
                      </a:cubicBezTo>
                      <a:cubicBezTo>
                        <a:pt x="5715" y="8025"/>
                        <a:pt x="5799" y="8061"/>
                        <a:pt x="6001" y="8144"/>
                      </a:cubicBezTo>
                      <a:cubicBezTo>
                        <a:pt x="6227" y="8215"/>
                        <a:pt x="6715" y="8335"/>
                        <a:pt x="6775" y="8608"/>
                      </a:cubicBezTo>
                      <a:cubicBezTo>
                        <a:pt x="6811" y="8763"/>
                        <a:pt x="6489" y="9251"/>
                        <a:pt x="6370" y="9370"/>
                      </a:cubicBezTo>
                      <a:cubicBezTo>
                        <a:pt x="6203" y="9537"/>
                        <a:pt x="5918" y="9680"/>
                        <a:pt x="5691" y="9728"/>
                      </a:cubicBezTo>
                      <a:cubicBezTo>
                        <a:pt x="5251" y="9823"/>
                        <a:pt x="4799" y="9894"/>
                        <a:pt x="4358" y="9989"/>
                      </a:cubicBezTo>
                      <a:cubicBezTo>
                        <a:pt x="4510" y="10002"/>
                        <a:pt x="4662" y="10009"/>
                        <a:pt x="4815" y="10009"/>
                      </a:cubicBezTo>
                      <a:cubicBezTo>
                        <a:pt x="6215" y="10009"/>
                        <a:pt x="7615" y="9467"/>
                        <a:pt x="8656" y="8382"/>
                      </a:cubicBezTo>
                      <a:cubicBezTo>
                        <a:pt x="8716" y="8311"/>
                        <a:pt x="8787" y="8251"/>
                        <a:pt x="8847" y="8180"/>
                      </a:cubicBezTo>
                      <a:cubicBezTo>
                        <a:pt x="8418" y="8120"/>
                        <a:pt x="8061" y="7942"/>
                        <a:pt x="7775" y="7549"/>
                      </a:cubicBezTo>
                      <a:cubicBezTo>
                        <a:pt x="7716" y="7465"/>
                        <a:pt x="7549" y="7215"/>
                        <a:pt x="7537" y="7120"/>
                      </a:cubicBezTo>
                      <a:cubicBezTo>
                        <a:pt x="7513" y="6894"/>
                        <a:pt x="7596" y="6894"/>
                        <a:pt x="7716" y="6691"/>
                      </a:cubicBezTo>
                      <a:cubicBezTo>
                        <a:pt x="7823" y="6537"/>
                        <a:pt x="7882" y="6406"/>
                        <a:pt x="8013" y="6251"/>
                      </a:cubicBezTo>
                      <a:cubicBezTo>
                        <a:pt x="8049" y="6203"/>
                        <a:pt x="8144" y="6156"/>
                        <a:pt x="8180" y="6096"/>
                      </a:cubicBezTo>
                      <a:cubicBezTo>
                        <a:pt x="8287" y="5906"/>
                        <a:pt x="8239" y="5727"/>
                        <a:pt x="8263" y="5513"/>
                      </a:cubicBezTo>
                      <a:cubicBezTo>
                        <a:pt x="8287" y="5322"/>
                        <a:pt x="8382" y="5132"/>
                        <a:pt x="8370" y="4929"/>
                      </a:cubicBezTo>
                      <a:cubicBezTo>
                        <a:pt x="8358" y="4632"/>
                        <a:pt x="8251" y="4489"/>
                        <a:pt x="8037" y="4286"/>
                      </a:cubicBezTo>
                      <a:cubicBezTo>
                        <a:pt x="7763" y="4036"/>
                        <a:pt x="7596" y="3870"/>
                        <a:pt x="7251" y="3751"/>
                      </a:cubicBezTo>
                      <a:cubicBezTo>
                        <a:pt x="6989" y="3655"/>
                        <a:pt x="6715" y="3584"/>
                        <a:pt x="6453" y="3489"/>
                      </a:cubicBezTo>
                      <a:cubicBezTo>
                        <a:pt x="6144" y="3382"/>
                        <a:pt x="5906" y="3120"/>
                        <a:pt x="5822" y="2798"/>
                      </a:cubicBezTo>
                      <a:cubicBezTo>
                        <a:pt x="5703" y="2393"/>
                        <a:pt x="5977" y="2227"/>
                        <a:pt x="6013" y="1869"/>
                      </a:cubicBezTo>
                      <a:cubicBezTo>
                        <a:pt x="6072" y="1310"/>
                        <a:pt x="4822" y="1226"/>
                        <a:pt x="4429" y="1167"/>
                      </a:cubicBezTo>
                      <a:cubicBezTo>
                        <a:pt x="4203" y="1131"/>
                        <a:pt x="4025" y="1048"/>
                        <a:pt x="3810" y="1000"/>
                      </a:cubicBezTo>
                      <a:cubicBezTo>
                        <a:pt x="3762" y="989"/>
                        <a:pt x="3715" y="986"/>
                        <a:pt x="3669" y="986"/>
                      </a:cubicBezTo>
                      <a:cubicBezTo>
                        <a:pt x="3612" y="986"/>
                        <a:pt x="3556" y="991"/>
                        <a:pt x="3500" y="991"/>
                      </a:cubicBezTo>
                      <a:cubicBezTo>
                        <a:pt x="3453" y="991"/>
                        <a:pt x="3406" y="988"/>
                        <a:pt x="3358" y="976"/>
                      </a:cubicBezTo>
                      <a:cubicBezTo>
                        <a:pt x="3072" y="917"/>
                        <a:pt x="2763" y="631"/>
                        <a:pt x="2596" y="405"/>
                      </a:cubicBezTo>
                      <a:cubicBezTo>
                        <a:pt x="2501" y="274"/>
                        <a:pt x="2441" y="155"/>
                        <a:pt x="2441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3" name="Google Shape;2813;p62"/>
                <p:cNvSpPr/>
                <p:nvPr/>
              </p:nvSpPr>
              <p:spPr>
                <a:xfrm>
                  <a:off x="5291450" y="2802775"/>
                  <a:ext cx="192300" cy="185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2" h="7431" extrusionOk="0">
                      <a:moveTo>
                        <a:pt x="881" y="1"/>
                      </a:moveTo>
                      <a:cubicBezTo>
                        <a:pt x="0" y="1989"/>
                        <a:pt x="405" y="4382"/>
                        <a:pt x="2060" y="5978"/>
                      </a:cubicBezTo>
                      <a:cubicBezTo>
                        <a:pt x="2953" y="6835"/>
                        <a:pt x="4084" y="7323"/>
                        <a:pt x="5239" y="7430"/>
                      </a:cubicBezTo>
                      <a:cubicBezTo>
                        <a:pt x="5691" y="7335"/>
                        <a:pt x="6132" y="7264"/>
                        <a:pt x="6572" y="7169"/>
                      </a:cubicBezTo>
                      <a:cubicBezTo>
                        <a:pt x="6799" y="7121"/>
                        <a:pt x="7084" y="6978"/>
                        <a:pt x="7251" y="6811"/>
                      </a:cubicBezTo>
                      <a:cubicBezTo>
                        <a:pt x="7370" y="6680"/>
                        <a:pt x="7692" y="6204"/>
                        <a:pt x="7656" y="6049"/>
                      </a:cubicBezTo>
                      <a:cubicBezTo>
                        <a:pt x="7596" y="5764"/>
                        <a:pt x="7108" y="5656"/>
                        <a:pt x="6882" y="5573"/>
                      </a:cubicBezTo>
                      <a:cubicBezTo>
                        <a:pt x="6680" y="5502"/>
                        <a:pt x="6596" y="5466"/>
                        <a:pt x="6370" y="5454"/>
                      </a:cubicBezTo>
                      <a:cubicBezTo>
                        <a:pt x="6267" y="5454"/>
                        <a:pt x="6153" y="5481"/>
                        <a:pt x="6043" y="5481"/>
                      </a:cubicBezTo>
                      <a:cubicBezTo>
                        <a:pt x="5988" y="5481"/>
                        <a:pt x="5934" y="5474"/>
                        <a:pt x="5882" y="5454"/>
                      </a:cubicBezTo>
                      <a:cubicBezTo>
                        <a:pt x="5680" y="5395"/>
                        <a:pt x="5334" y="5144"/>
                        <a:pt x="5179" y="5002"/>
                      </a:cubicBezTo>
                      <a:cubicBezTo>
                        <a:pt x="4929" y="4752"/>
                        <a:pt x="4953" y="4573"/>
                        <a:pt x="5263" y="4394"/>
                      </a:cubicBezTo>
                      <a:cubicBezTo>
                        <a:pt x="5513" y="4240"/>
                        <a:pt x="5810" y="4156"/>
                        <a:pt x="6061" y="4001"/>
                      </a:cubicBezTo>
                      <a:cubicBezTo>
                        <a:pt x="6227" y="3894"/>
                        <a:pt x="6322" y="3823"/>
                        <a:pt x="6501" y="3751"/>
                      </a:cubicBezTo>
                      <a:cubicBezTo>
                        <a:pt x="6703" y="3668"/>
                        <a:pt x="6739" y="3692"/>
                        <a:pt x="6906" y="3513"/>
                      </a:cubicBezTo>
                      <a:cubicBezTo>
                        <a:pt x="7156" y="3251"/>
                        <a:pt x="7084" y="3144"/>
                        <a:pt x="6823" y="2882"/>
                      </a:cubicBezTo>
                      <a:cubicBezTo>
                        <a:pt x="6584" y="2668"/>
                        <a:pt x="6358" y="2537"/>
                        <a:pt x="6037" y="2466"/>
                      </a:cubicBezTo>
                      <a:cubicBezTo>
                        <a:pt x="5739" y="2394"/>
                        <a:pt x="5334" y="2347"/>
                        <a:pt x="5037" y="2323"/>
                      </a:cubicBezTo>
                      <a:cubicBezTo>
                        <a:pt x="5016" y="2321"/>
                        <a:pt x="4995" y="2321"/>
                        <a:pt x="4974" y="2321"/>
                      </a:cubicBezTo>
                      <a:cubicBezTo>
                        <a:pt x="4599" y="2321"/>
                        <a:pt x="4195" y="2514"/>
                        <a:pt x="3834" y="2537"/>
                      </a:cubicBezTo>
                      <a:cubicBezTo>
                        <a:pt x="3806" y="2539"/>
                        <a:pt x="3778" y="2541"/>
                        <a:pt x="3751" y="2541"/>
                      </a:cubicBezTo>
                      <a:cubicBezTo>
                        <a:pt x="3500" y="2541"/>
                        <a:pt x="3282" y="2440"/>
                        <a:pt x="3132" y="2204"/>
                      </a:cubicBezTo>
                      <a:cubicBezTo>
                        <a:pt x="2941" y="1870"/>
                        <a:pt x="3346" y="1811"/>
                        <a:pt x="3572" y="1596"/>
                      </a:cubicBezTo>
                      <a:cubicBezTo>
                        <a:pt x="3715" y="1454"/>
                        <a:pt x="4072" y="1180"/>
                        <a:pt x="4120" y="989"/>
                      </a:cubicBezTo>
                      <a:cubicBezTo>
                        <a:pt x="4191" y="668"/>
                        <a:pt x="3786" y="489"/>
                        <a:pt x="3524" y="418"/>
                      </a:cubicBezTo>
                      <a:cubicBezTo>
                        <a:pt x="2858" y="275"/>
                        <a:pt x="2143" y="358"/>
                        <a:pt x="1465" y="263"/>
                      </a:cubicBezTo>
                      <a:cubicBezTo>
                        <a:pt x="1274" y="227"/>
                        <a:pt x="1060" y="144"/>
                        <a:pt x="881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4" name="Google Shape;2814;p62"/>
                <p:cNvSpPr/>
                <p:nvPr/>
              </p:nvSpPr>
              <p:spPr>
                <a:xfrm>
                  <a:off x="5374500" y="2724475"/>
                  <a:ext cx="206000" cy="21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40" h="8753" extrusionOk="0">
                      <a:moveTo>
                        <a:pt x="2405" y="0"/>
                      </a:moveTo>
                      <a:cubicBezTo>
                        <a:pt x="1579" y="0"/>
                        <a:pt x="753" y="192"/>
                        <a:pt x="0" y="573"/>
                      </a:cubicBezTo>
                      <a:cubicBezTo>
                        <a:pt x="0" y="728"/>
                        <a:pt x="60" y="847"/>
                        <a:pt x="155" y="978"/>
                      </a:cubicBezTo>
                      <a:cubicBezTo>
                        <a:pt x="322" y="1204"/>
                        <a:pt x="631" y="1490"/>
                        <a:pt x="917" y="1549"/>
                      </a:cubicBezTo>
                      <a:cubicBezTo>
                        <a:pt x="965" y="1561"/>
                        <a:pt x="1012" y="1564"/>
                        <a:pt x="1059" y="1564"/>
                      </a:cubicBezTo>
                      <a:cubicBezTo>
                        <a:pt x="1115" y="1564"/>
                        <a:pt x="1171" y="1559"/>
                        <a:pt x="1228" y="1559"/>
                      </a:cubicBezTo>
                      <a:cubicBezTo>
                        <a:pt x="1274" y="1559"/>
                        <a:pt x="1321" y="1562"/>
                        <a:pt x="1369" y="1573"/>
                      </a:cubicBezTo>
                      <a:cubicBezTo>
                        <a:pt x="1584" y="1621"/>
                        <a:pt x="1750" y="1704"/>
                        <a:pt x="1988" y="1740"/>
                      </a:cubicBezTo>
                      <a:cubicBezTo>
                        <a:pt x="2381" y="1788"/>
                        <a:pt x="3631" y="1883"/>
                        <a:pt x="3572" y="2442"/>
                      </a:cubicBezTo>
                      <a:cubicBezTo>
                        <a:pt x="3536" y="2788"/>
                        <a:pt x="3262" y="2966"/>
                        <a:pt x="3381" y="3371"/>
                      </a:cubicBezTo>
                      <a:cubicBezTo>
                        <a:pt x="3465" y="3693"/>
                        <a:pt x="3703" y="3943"/>
                        <a:pt x="4012" y="4062"/>
                      </a:cubicBezTo>
                      <a:cubicBezTo>
                        <a:pt x="4274" y="4157"/>
                        <a:pt x="4548" y="4228"/>
                        <a:pt x="4810" y="4324"/>
                      </a:cubicBezTo>
                      <a:cubicBezTo>
                        <a:pt x="5155" y="4443"/>
                        <a:pt x="5322" y="4609"/>
                        <a:pt x="5596" y="4859"/>
                      </a:cubicBezTo>
                      <a:cubicBezTo>
                        <a:pt x="5810" y="5062"/>
                        <a:pt x="5917" y="5193"/>
                        <a:pt x="5929" y="5502"/>
                      </a:cubicBezTo>
                      <a:cubicBezTo>
                        <a:pt x="5941" y="5705"/>
                        <a:pt x="5846" y="5895"/>
                        <a:pt x="5822" y="6086"/>
                      </a:cubicBezTo>
                      <a:cubicBezTo>
                        <a:pt x="5798" y="6300"/>
                        <a:pt x="5846" y="6479"/>
                        <a:pt x="5739" y="6669"/>
                      </a:cubicBezTo>
                      <a:cubicBezTo>
                        <a:pt x="5703" y="6729"/>
                        <a:pt x="5620" y="6776"/>
                        <a:pt x="5572" y="6824"/>
                      </a:cubicBezTo>
                      <a:cubicBezTo>
                        <a:pt x="5441" y="6979"/>
                        <a:pt x="5382" y="7110"/>
                        <a:pt x="5275" y="7264"/>
                      </a:cubicBezTo>
                      <a:cubicBezTo>
                        <a:pt x="5155" y="7455"/>
                        <a:pt x="5072" y="7467"/>
                        <a:pt x="5096" y="7693"/>
                      </a:cubicBezTo>
                      <a:cubicBezTo>
                        <a:pt x="5108" y="7788"/>
                        <a:pt x="5275" y="8038"/>
                        <a:pt x="5334" y="8122"/>
                      </a:cubicBezTo>
                      <a:cubicBezTo>
                        <a:pt x="5620" y="8515"/>
                        <a:pt x="5977" y="8693"/>
                        <a:pt x="6406" y="8753"/>
                      </a:cubicBezTo>
                      <a:cubicBezTo>
                        <a:pt x="8239" y="6633"/>
                        <a:pt x="8108" y="3431"/>
                        <a:pt x="6060" y="1466"/>
                      </a:cubicBezTo>
                      <a:cubicBezTo>
                        <a:pt x="5036" y="486"/>
                        <a:pt x="3721" y="0"/>
                        <a:pt x="2405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5" name="Google Shape;2815;p62"/>
                <p:cNvSpPr/>
                <p:nvPr/>
              </p:nvSpPr>
              <p:spPr>
                <a:xfrm>
                  <a:off x="5214650" y="2787575"/>
                  <a:ext cx="434300" cy="19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72" h="7724" extrusionOk="0">
                      <a:moveTo>
                        <a:pt x="16300" y="704"/>
                      </a:moveTo>
                      <a:lnTo>
                        <a:pt x="16300" y="704"/>
                      </a:lnTo>
                      <a:cubicBezTo>
                        <a:pt x="16348" y="728"/>
                        <a:pt x="16407" y="752"/>
                        <a:pt x="16419" y="799"/>
                      </a:cubicBezTo>
                      <a:cubicBezTo>
                        <a:pt x="16407" y="799"/>
                        <a:pt x="16395" y="811"/>
                        <a:pt x="16395" y="835"/>
                      </a:cubicBezTo>
                      <a:cubicBezTo>
                        <a:pt x="16407" y="859"/>
                        <a:pt x="16407" y="871"/>
                        <a:pt x="16419" y="895"/>
                      </a:cubicBezTo>
                      <a:cubicBezTo>
                        <a:pt x="16419" y="919"/>
                        <a:pt x="16407" y="942"/>
                        <a:pt x="16395" y="966"/>
                      </a:cubicBezTo>
                      <a:cubicBezTo>
                        <a:pt x="16383" y="930"/>
                        <a:pt x="16348" y="907"/>
                        <a:pt x="16324" y="907"/>
                      </a:cubicBezTo>
                      <a:cubicBezTo>
                        <a:pt x="16324" y="859"/>
                        <a:pt x="16324" y="811"/>
                        <a:pt x="16312" y="764"/>
                      </a:cubicBezTo>
                      <a:cubicBezTo>
                        <a:pt x="16312" y="740"/>
                        <a:pt x="16300" y="728"/>
                        <a:pt x="16300" y="704"/>
                      </a:cubicBezTo>
                      <a:close/>
                      <a:moveTo>
                        <a:pt x="16776" y="454"/>
                      </a:moveTo>
                      <a:cubicBezTo>
                        <a:pt x="16872" y="514"/>
                        <a:pt x="16919" y="597"/>
                        <a:pt x="16872" y="740"/>
                      </a:cubicBezTo>
                      <a:cubicBezTo>
                        <a:pt x="16836" y="835"/>
                        <a:pt x="16764" y="930"/>
                        <a:pt x="16693" y="1002"/>
                      </a:cubicBezTo>
                      <a:cubicBezTo>
                        <a:pt x="16729" y="930"/>
                        <a:pt x="16741" y="847"/>
                        <a:pt x="16741" y="776"/>
                      </a:cubicBezTo>
                      <a:cubicBezTo>
                        <a:pt x="16753" y="776"/>
                        <a:pt x="16776" y="764"/>
                        <a:pt x="16800" y="752"/>
                      </a:cubicBezTo>
                      <a:cubicBezTo>
                        <a:pt x="16836" y="704"/>
                        <a:pt x="16848" y="645"/>
                        <a:pt x="16836" y="585"/>
                      </a:cubicBezTo>
                      <a:cubicBezTo>
                        <a:pt x="16824" y="538"/>
                        <a:pt x="16800" y="490"/>
                        <a:pt x="16776" y="454"/>
                      </a:cubicBezTo>
                      <a:close/>
                      <a:moveTo>
                        <a:pt x="14955" y="2323"/>
                      </a:moveTo>
                      <a:lnTo>
                        <a:pt x="14955" y="2323"/>
                      </a:lnTo>
                      <a:cubicBezTo>
                        <a:pt x="14848" y="2395"/>
                        <a:pt x="14740" y="2466"/>
                        <a:pt x="14633" y="2538"/>
                      </a:cubicBezTo>
                      <a:cubicBezTo>
                        <a:pt x="14562" y="2585"/>
                        <a:pt x="14490" y="2621"/>
                        <a:pt x="14407" y="2657"/>
                      </a:cubicBezTo>
                      <a:cubicBezTo>
                        <a:pt x="14514" y="2585"/>
                        <a:pt x="14621" y="2514"/>
                        <a:pt x="14728" y="2431"/>
                      </a:cubicBezTo>
                      <a:cubicBezTo>
                        <a:pt x="14728" y="2431"/>
                        <a:pt x="14740" y="2431"/>
                        <a:pt x="14752" y="2419"/>
                      </a:cubicBezTo>
                      <a:lnTo>
                        <a:pt x="14955" y="2323"/>
                      </a:lnTo>
                      <a:close/>
                      <a:moveTo>
                        <a:pt x="14086" y="2728"/>
                      </a:moveTo>
                      <a:lnTo>
                        <a:pt x="14086" y="2728"/>
                      </a:lnTo>
                      <a:cubicBezTo>
                        <a:pt x="14038" y="2764"/>
                        <a:pt x="13990" y="2812"/>
                        <a:pt x="13931" y="2847"/>
                      </a:cubicBezTo>
                      <a:cubicBezTo>
                        <a:pt x="13740" y="2919"/>
                        <a:pt x="13562" y="2990"/>
                        <a:pt x="13371" y="3050"/>
                      </a:cubicBezTo>
                      <a:lnTo>
                        <a:pt x="13216" y="3109"/>
                      </a:lnTo>
                      <a:cubicBezTo>
                        <a:pt x="13383" y="3038"/>
                        <a:pt x="13562" y="2966"/>
                        <a:pt x="13740" y="2883"/>
                      </a:cubicBezTo>
                      <a:cubicBezTo>
                        <a:pt x="13859" y="2835"/>
                        <a:pt x="13966" y="2776"/>
                        <a:pt x="14086" y="2728"/>
                      </a:cubicBezTo>
                      <a:close/>
                      <a:moveTo>
                        <a:pt x="13228" y="3347"/>
                      </a:moveTo>
                      <a:cubicBezTo>
                        <a:pt x="12645" y="3609"/>
                        <a:pt x="12050" y="3859"/>
                        <a:pt x="11466" y="4098"/>
                      </a:cubicBezTo>
                      <a:cubicBezTo>
                        <a:pt x="11311" y="4157"/>
                        <a:pt x="11157" y="4217"/>
                        <a:pt x="11002" y="4276"/>
                      </a:cubicBezTo>
                      <a:cubicBezTo>
                        <a:pt x="10990" y="4264"/>
                        <a:pt x="10978" y="4252"/>
                        <a:pt x="10966" y="4252"/>
                      </a:cubicBezTo>
                      <a:cubicBezTo>
                        <a:pt x="11680" y="3955"/>
                        <a:pt x="12395" y="3657"/>
                        <a:pt x="13109" y="3359"/>
                      </a:cubicBezTo>
                      <a:cubicBezTo>
                        <a:pt x="13117" y="3359"/>
                        <a:pt x="13125" y="3365"/>
                        <a:pt x="13137" y="3365"/>
                      </a:cubicBezTo>
                      <a:cubicBezTo>
                        <a:pt x="13142" y="3365"/>
                        <a:pt x="13149" y="3363"/>
                        <a:pt x="13157" y="3359"/>
                      </a:cubicBezTo>
                      <a:cubicBezTo>
                        <a:pt x="13181" y="3359"/>
                        <a:pt x="13204" y="3347"/>
                        <a:pt x="13228" y="3347"/>
                      </a:cubicBezTo>
                      <a:close/>
                      <a:moveTo>
                        <a:pt x="10109" y="4502"/>
                      </a:moveTo>
                      <a:cubicBezTo>
                        <a:pt x="10121" y="4502"/>
                        <a:pt x="10121" y="4514"/>
                        <a:pt x="10121" y="4514"/>
                      </a:cubicBezTo>
                      <a:cubicBezTo>
                        <a:pt x="9835" y="4609"/>
                        <a:pt x="9561" y="4705"/>
                        <a:pt x="9275" y="4800"/>
                      </a:cubicBezTo>
                      <a:cubicBezTo>
                        <a:pt x="9347" y="4776"/>
                        <a:pt x="9418" y="4740"/>
                        <a:pt x="9502" y="4717"/>
                      </a:cubicBezTo>
                      <a:cubicBezTo>
                        <a:pt x="9704" y="4645"/>
                        <a:pt x="9906" y="4574"/>
                        <a:pt x="10109" y="4502"/>
                      </a:cubicBezTo>
                      <a:close/>
                      <a:moveTo>
                        <a:pt x="3846" y="4729"/>
                      </a:moveTo>
                      <a:cubicBezTo>
                        <a:pt x="3846" y="4764"/>
                        <a:pt x="3846" y="4788"/>
                        <a:pt x="3846" y="4812"/>
                      </a:cubicBezTo>
                      <a:cubicBezTo>
                        <a:pt x="3751" y="4836"/>
                        <a:pt x="3668" y="4860"/>
                        <a:pt x="3572" y="4883"/>
                      </a:cubicBezTo>
                      <a:lnTo>
                        <a:pt x="3560" y="4883"/>
                      </a:lnTo>
                      <a:cubicBezTo>
                        <a:pt x="3656" y="4836"/>
                        <a:pt x="3751" y="4788"/>
                        <a:pt x="3834" y="4740"/>
                      </a:cubicBezTo>
                      <a:cubicBezTo>
                        <a:pt x="3846" y="4740"/>
                        <a:pt x="3846" y="4740"/>
                        <a:pt x="3846" y="4729"/>
                      </a:cubicBezTo>
                      <a:close/>
                      <a:moveTo>
                        <a:pt x="3191" y="4848"/>
                      </a:moveTo>
                      <a:lnTo>
                        <a:pt x="3191" y="4848"/>
                      </a:lnTo>
                      <a:cubicBezTo>
                        <a:pt x="3120" y="4871"/>
                        <a:pt x="3060" y="4895"/>
                        <a:pt x="2989" y="4907"/>
                      </a:cubicBezTo>
                      <a:cubicBezTo>
                        <a:pt x="2882" y="4943"/>
                        <a:pt x="2751" y="4979"/>
                        <a:pt x="2632" y="5002"/>
                      </a:cubicBezTo>
                      <a:cubicBezTo>
                        <a:pt x="2691" y="4979"/>
                        <a:pt x="2763" y="4967"/>
                        <a:pt x="2822" y="4943"/>
                      </a:cubicBezTo>
                      <a:cubicBezTo>
                        <a:pt x="2941" y="4907"/>
                        <a:pt x="3060" y="4883"/>
                        <a:pt x="3191" y="4848"/>
                      </a:cubicBezTo>
                      <a:close/>
                      <a:moveTo>
                        <a:pt x="2203" y="5157"/>
                      </a:moveTo>
                      <a:cubicBezTo>
                        <a:pt x="2203" y="5169"/>
                        <a:pt x="2203" y="5181"/>
                        <a:pt x="2215" y="5193"/>
                      </a:cubicBezTo>
                      <a:cubicBezTo>
                        <a:pt x="1929" y="5288"/>
                        <a:pt x="1655" y="5407"/>
                        <a:pt x="1405" y="5550"/>
                      </a:cubicBezTo>
                      <a:cubicBezTo>
                        <a:pt x="1524" y="5479"/>
                        <a:pt x="1643" y="5407"/>
                        <a:pt x="1774" y="5348"/>
                      </a:cubicBezTo>
                      <a:cubicBezTo>
                        <a:pt x="1917" y="5276"/>
                        <a:pt x="2060" y="5217"/>
                        <a:pt x="2203" y="5157"/>
                      </a:cubicBezTo>
                      <a:close/>
                      <a:moveTo>
                        <a:pt x="8704" y="5169"/>
                      </a:moveTo>
                      <a:lnTo>
                        <a:pt x="8704" y="5169"/>
                      </a:lnTo>
                      <a:cubicBezTo>
                        <a:pt x="7918" y="5455"/>
                        <a:pt x="7132" y="5729"/>
                        <a:pt x="6346" y="5991"/>
                      </a:cubicBezTo>
                      <a:cubicBezTo>
                        <a:pt x="5901" y="6136"/>
                        <a:pt x="5455" y="6281"/>
                        <a:pt x="5003" y="6420"/>
                      </a:cubicBezTo>
                      <a:lnTo>
                        <a:pt x="5003" y="6420"/>
                      </a:lnTo>
                      <a:cubicBezTo>
                        <a:pt x="5286" y="6331"/>
                        <a:pt x="5560" y="6233"/>
                        <a:pt x="5834" y="6145"/>
                      </a:cubicBezTo>
                      <a:cubicBezTo>
                        <a:pt x="5989" y="6086"/>
                        <a:pt x="6144" y="6038"/>
                        <a:pt x="6299" y="5979"/>
                      </a:cubicBezTo>
                      <a:cubicBezTo>
                        <a:pt x="6430" y="5931"/>
                        <a:pt x="6561" y="5895"/>
                        <a:pt x="6668" y="5824"/>
                      </a:cubicBezTo>
                      <a:cubicBezTo>
                        <a:pt x="7347" y="5610"/>
                        <a:pt x="8025" y="5383"/>
                        <a:pt x="8704" y="5169"/>
                      </a:cubicBezTo>
                      <a:close/>
                      <a:moveTo>
                        <a:pt x="524" y="7134"/>
                      </a:moveTo>
                      <a:lnTo>
                        <a:pt x="524" y="7134"/>
                      </a:lnTo>
                      <a:cubicBezTo>
                        <a:pt x="788" y="7247"/>
                        <a:pt x="1072" y="7288"/>
                        <a:pt x="1362" y="7288"/>
                      </a:cubicBezTo>
                      <a:cubicBezTo>
                        <a:pt x="1530" y="7288"/>
                        <a:pt x="1700" y="7274"/>
                        <a:pt x="1870" y="7253"/>
                      </a:cubicBezTo>
                      <a:lnTo>
                        <a:pt x="1870" y="7253"/>
                      </a:lnTo>
                      <a:cubicBezTo>
                        <a:pt x="1763" y="7276"/>
                        <a:pt x="1655" y="7300"/>
                        <a:pt x="1548" y="7324"/>
                      </a:cubicBezTo>
                      <a:cubicBezTo>
                        <a:pt x="1489" y="7336"/>
                        <a:pt x="1429" y="7336"/>
                        <a:pt x="1382" y="7336"/>
                      </a:cubicBezTo>
                      <a:cubicBezTo>
                        <a:pt x="1191" y="7336"/>
                        <a:pt x="1001" y="7312"/>
                        <a:pt x="822" y="7265"/>
                      </a:cubicBezTo>
                      <a:cubicBezTo>
                        <a:pt x="739" y="7241"/>
                        <a:pt x="608" y="7205"/>
                        <a:pt x="524" y="7134"/>
                      </a:cubicBezTo>
                      <a:close/>
                      <a:moveTo>
                        <a:pt x="16275" y="1"/>
                      </a:moveTo>
                      <a:cubicBezTo>
                        <a:pt x="15995" y="1"/>
                        <a:pt x="15705" y="48"/>
                        <a:pt x="15443" y="85"/>
                      </a:cubicBezTo>
                      <a:cubicBezTo>
                        <a:pt x="15014" y="157"/>
                        <a:pt x="14597" y="264"/>
                        <a:pt x="14205" y="430"/>
                      </a:cubicBezTo>
                      <a:cubicBezTo>
                        <a:pt x="14002" y="514"/>
                        <a:pt x="13812" y="597"/>
                        <a:pt x="13621" y="704"/>
                      </a:cubicBezTo>
                      <a:cubicBezTo>
                        <a:pt x="13478" y="776"/>
                        <a:pt x="13526" y="954"/>
                        <a:pt x="13645" y="1014"/>
                      </a:cubicBezTo>
                      <a:cubicBezTo>
                        <a:pt x="13621" y="1026"/>
                        <a:pt x="13585" y="1050"/>
                        <a:pt x="13562" y="1061"/>
                      </a:cubicBezTo>
                      <a:cubicBezTo>
                        <a:pt x="13444" y="1147"/>
                        <a:pt x="13499" y="1356"/>
                        <a:pt x="13640" y="1356"/>
                      </a:cubicBezTo>
                      <a:cubicBezTo>
                        <a:pt x="13656" y="1356"/>
                        <a:pt x="13674" y="1353"/>
                        <a:pt x="13693" y="1347"/>
                      </a:cubicBezTo>
                      <a:cubicBezTo>
                        <a:pt x="14431" y="1085"/>
                        <a:pt x="15205" y="930"/>
                        <a:pt x="15991" y="930"/>
                      </a:cubicBezTo>
                      <a:cubicBezTo>
                        <a:pt x="15955" y="1300"/>
                        <a:pt x="15633" y="1573"/>
                        <a:pt x="15324" y="1764"/>
                      </a:cubicBezTo>
                      <a:cubicBezTo>
                        <a:pt x="14848" y="2062"/>
                        <a:pt x="14312" y="2264"/>
                        <a:pt x="13800" y="2490"/>
                      </a:cubicBezTo>
                      <a:cubicBezTo>
                        <a:pt x="12669" y="2990"/>
                        <a:pt x="11526" y="3478"/>
                        <a:pt x="10371" y="3955"/>
                      </a:cubicBezTo>
                      <a:cubicBezTo>
                        <a:pt x="8073" y="4883"/>
                        <a:pt x="5739" y="5741"/>
                        <a:pt x="3382" y="6503"/>
                      </a:cubicBezTo>
                      <a:cubicBezTo>
                        <a:pt x="2834" y="6681"/>
                        <a:pt x="2275" y="6884"/>
                        <a:pt x="1703" y="6955"/>
                      </a:cubicBezTo>
                      <a:cubicBezTo>
                        <a:pt x="1594" y="6965"/>
                        <a:pt x="1483" y="6971"/>
                        <a:pt x="1374" y="6971"/>
                      </a:cubicBezTo>
                      <a:cubicBezTo>
                        <a:pt x="1090" y="6971"/>
                        <a:pt x="813" y="6929"/>
                        <a:pt x="572" y="6800"/>
                      </a:cubicBezTo>
                      <a:cubicBezTo>
                        <a:pt x="631" y="6741"/>
                        <a:pt x="715" y="6693"/>
                        <a:pt x="762" y="6645"/>
                      </a:cubicBezTo>
                      <a:cubicBezTo>
                        <a:pt x="929" y="6526"/>
                        <a:pt x="1096" y="6407"/>
                        <a:pt x="1274" y="6300"/>
                      </a:cubicBezTo>
                      <a:cubicBezTo>
                        <a:pt x="1989" y="5836"/>
                        <a:pt x="2775" y="5467"/>
                        <a:pt x="3572" y="5193"/>
                      </a:cubicBezTo>
                      <a:cubicBezTo>
                        <a:pt x="3656" y="5157"/>
                        <a:pt x="3739" y="5133"/>
                        <a:pt x="3822" y="5110"/>
                      </a:cubicBezTo>
                      <a:cubicBezTo>
                        <a:pt x="3837" y="5139"/>
                        <a:pt x="3865" y="5159"/>
                        <a:pt x="3896" y="5159"/>
                      </a:cubicBezTo>
                      <a:cubicBezTo>
                        <a:pt x="3915" y="5159"/>
                        <a:pt x="3935" y="5152"/>
                        <a:pt x="3953" y="5133"/>
                      </a:cubicBezTo>
                      <a:cubicBezTo>
                        <a:pt x="3977" y="5110"/>
                        <a:pt x="4001" y="5074"/>
                        <a:pt x="4025" y="5050"/>
                      </a:cubicBezTo>
                      <a:cubicBezTo>
                        <a:pt x="4072" y="5026"/>
                        <a:pt x="4132" y="5014"/>
                        <a:pt x="4191" y="5002"/>
                      </a:cubicBezTo>
                      <a:cubicBezTo>
                        <a:pt x="4338" y="4957"/>
                        <a:pt x="4281" y="4751"/>
                        <a:pt x="4142" y="4751"/>
                      </a:cubicBezTo>
                      <a:cubicBezTo>
                        <a:pt x="4135" y="4751"/>
                        <a:pt x="4128" y="4751"/>
                        <a:pt x="4120" y="4752"/>
                      </a:cubicBezTo>
                      <a:cubicBezTo>
                        <a:pt x="4108" y="4764"/>
                        <a:pt x="4096" y="4764"/>
                        <a:pt x="4084" y="4764"/>
                      </a:cubicBezTo>
                      <a:cubicBezTo>
                        <a:pt x="4084" y="4740"/>
                        <a:pt x="4084" y="4729"/>
                        <a:pt x="4084" y="4705"/>
                      </a:cubicBezTo>
                      <a:cubicBezTo>
                        <a:pt x="4072" y="4645"/>
                        <a:pt x="4037" y="4586"/>
                        <a:pt x="4037" y="4538"/>
                      </a:cubicBezTo>
                      <a:cubicBezTo>
                        <a:pt x="4025" y="4467"/>
                        <a:pt x="3977" y="4407"/>
                        <a:pt x="3906" y="4407"/>
                      </a:cubicBezTo>
                      <a:cubicBezTo>
                        <a:pt x="3703" y="4431"/>
                        <a:pt x="3501" y="4490"/>
                        <a:pt x="3310" y="4538"/>
                      </a:cubicBezTo>
                      <a:cubicBezTo>
                        <a:pt x="3108" y="4598"/>
                        <a:pt x="2917" y="4645"/>
                        <a:pt x="2727" y="4705"/>
                      </a:cubicBezTo>
                      <a:cubicBezTo>
                        <a:pt x="2334" y="4824"/>
                        <a:pt x="1953" y="4967"/>
                        <a:pt x="1596" y="5145"/>
                      </a:cubicBezTo>
                      <a:cubicBezTo>
                        <a:pt x="1012" y="5455"/>
                        <a:pt x="429" y="5907"/>
                        <a:pt x="131" y="6514"/>
                      </a:cubicBezTo>
                      <a:lnTo>
                        <a:pt x="48" y="6598"/>
                      </a:lnTo>
                      <a:cubicBezTo>
                        <a:pt x="0" y="6645"/>
                        <a:pt x="0" y="6729"/>
                        <a:pt x="24" y="6776"/>
                      </a:cubicBezTo>
                      <a:cubicBezTo>
                        <a:pt x="24" y="6788"/>
                        <a:pt x="24" y="6800"/>
                        <a:pt x="12" y="6812"/>
                      </a:cubicBezTo>
                      <a:cubicBezTo>
                        <a:pt x="0" y="6860"/>
                        <a:pt x="48" y="6895"/>
                        <a:pt x="96" y="6895"/>
                      </a:cubicBezTo>
                      <a:cubicBezTo>
                        <a:pt x="84" y="6919"/>
                        <a:pt x="84" y="6955"/>
                        <a:pt x="84" y="6979"/>
                      </a:cubicBezTo>
                      <a:cubicBezTo>
                        <a:pt x="72" y="7181"/>
                        <a:pt x="191" y="7360"/>
                        <a:pt x="346" y="7467"/>
                      </a:cubicBezTo>
                      <a:cubicBezTo>
                        <a:pt x="614" y="7665"/>
                        <a:pt x="981" y="7723"/>
                        <a:pt x="1316" y="7723"/>
                      </a:cubicBezTo>
                      <a:cubicBezTo>
                        <a:pt x="1383" y="7723"/>
                        <a:pt x="1449" y="7721"/>
                        <a:pt x="1513" y="7717"/>
                      </a:cubicBezTo>
                      <a:cubicBezTo>
                        <a:pt x="1929" y="7705"/>
                        <a:pt x="2346" y="7610"/>
                        <a:pt x="2739" y="7503"/>
                      </a:cubicBezTo>
                      <a:cubicBezTo>
                        <a:pt x="3691" y="7241"/>
                        <a:pt x="4632" y="6955"/>
                        <a:pt x="5573" y="6657"/>
                      </a:cubicBezTo>
                      <a:cubicBezTo>
                        <a:pt x="7466" y="6050"/>
                        <a:pt x="9347" y="5371"/>
                        <a:pt x="11192" y="4621"/>
                      </a:cubicBezTo>
                      <a:cubicBezTo>
                        <a:pt x="12978" y="3895"/>
                        <a:pt x="14836" y="3169"/>
                        <a:pt x="16312" y="1907"/>
                      </a:cubicBezTo>
                      <a:cubicBezTo>
                        <a:pt x="16491" y="1740"/>
                        <a:pt x="16669" y="1573"/>
                        <a:pt x="16848" y="1395"/>
                      </a:cubicBezTo>
                      <a:cubicBezTo>
                        <a:pt x="16979" y="1264"/>
                        <a:pt x="17110" y="1121"/>
                        <a:pt x="17181" y="942"/>
                      </a:cubicBezTo>
                      <a:cubicBezTo>
                        <a:pt x="17372" y="549"/>
                        <a:pt x="17157" y="168"/>
                        <a:pt x="16753" y="61"/>
                      </a:cubicBezTo>
                      <a:cubicBezTo>
                        <a:pt x="16602" y="17"/>
                        <a:pt x="16441" y="1"/>
                        <a:pt x="16275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816" name="Google Shape;2816;p62"/>
            <p:cNvGrpSpPr/>
            <p:nvPr/>
          </p:nvGrpSpPr>
          <p:grpSpPr>
            <a:xfrm rot="2173497">
              <a:off x="6364528" y="976498"/>
              <a:ext cx="1656623" cy="1009579"/>
              <a:chOff x="6225980" y="3998667"/>
              <a:chExt cx="1339618" cy="816390"/>
            </a:xfrm>
          </p:grpSpPr>
          <p:sp>
            <p:nvSpPr>
              <p:cNvPr id="2817" name="Google Shape;2817;p62"/>
              <p:cNvSpPr/>
              <p:nvPr/>
            </p:nvSpPr>
            <p:spPr>
              <a:xfrm>
                <a:off x="6226000" y="3998667"/>
                <a:ext cx="1339598" cy="816390"/>
              </a:xfrm>
              <a:custGeom>
                <a:avLst/>
                <a:gdLst/>
                <a:ahLst/>
                <a:cxnLst/>
                <a:rect l="l" t="t" r="r" b="b"/>
                <a:pathLst>
                  <a:path w="17372" h="10587" extrusionOk="0">
                    <a:moveTo>
                      <a:pt x="16300" y="3239"/>
                    </a:moveTo>
                    <a:lnTo>
                      <a:pt x="16300" y="3239"/>
                    </a:lnTo>
                    <a:cubicBezTo>
                      <a:pt x="16348" y="3251"/>
                      <a:pt x="16407" y="3287"/>
                      <a:pt x="16419" y="3323"/>
                    </a:cubicBezTo>
                    <a:cubicBezTo>
                      <a:pt x="16407" y="3335"/>
                      <a:pt x="16395" y="3347"/>
                      <a:pt x="16395" y="3358"/>
                    </a:cubicBezTo>
                    <a:cubicBezTo>
                      <a:pt x="16407" y="3382"/>
                      <a:pt x="16407" y="3406"/>
                      <a:pt x="16419" y="3418"/>
                    </a:cubicBezTo>
                    <a:cubicBezTo>
                      <a:pt x="16419" y="3442"/>
                      <a:pt x="16407" y="3466"/>
                      <a:pt x="16395" y="3489"/>
                    </a:cubicBezTo>
                    <a:cubicBezTo>
                      <a:pt x="16383" y="3454"/>
                      <a:pt x="16348" y="3430"/>
                      <a:pt x="16324" y="3430"/>
                    </a:cubicBezTo>
                    <a:cubicBezTo>
                      <a:pt x="16324" y="3382"/>
                      <a:pt x="16324" y="3335"/>
                      <a:pt x="16312" y="3287"/>
                    </a:cubicBezTo>
                    <a:cubicBezTo>
                      <a:pt x="16312" y="3263"/>
                      <a:pt x="16300" y="3251"/>
                      <a:pt x="16300" y="3239"/>
                    </a:cubicBezTo>
                    <a:close/>
                    <a:moveTo>
                      <a:pt x="16776" y="2989"/>
                    </a:moveTo>
                    <a:cubicBezTo>
                      <a:pt x="16872" y="3037"/>
                      <a:pt x="16919" y="3120"/>
                      <a:pt x="16872" y="3263"/>
                    </a:cubicBezTo>
                    <a:cubicBezTo>
                      <a:pt x="16836" y="3370"/>
                      <a:pt x="16764" y="3454"/>
                      <a:pt x="16693" y="3525"/>
                    </a:cubicBezTo>
                    <a:cubicBezTo>
                      <a:pt x="16729" y="3454"/>
                      <a:pt x="16741" y="3382"/>
                      <a:pt x="16741" y="3299"/>
                    </a:cubicBezTo>
                    <a:cubicBezTo>
                      <a:pt x="16753" y="3299"/>
                      <a:pt x="16776" y="3299"/>
                      <a:pt x="16800" y="3275"/>
                    </a:cubicBezTo>
                    <a:cubicBezTo>
                      <a:pt x="16836" y="3239"/>
                      <a:pt x="16848" y="3168"/>
                      <a:pt x="16836" y="3108"/>
                    </a:cubicBezTo>
                    <a:cubicBezTo>
                      <a:pt x="16824" y="3061"/>
                      <a:pt x="16800" y="3025"/>
                      <a:pt x="16776" y="2989"/>
                    </a:cubicBezTo>
                    <a:close/>
                    <a:moveTo>
                      <a:pt x="15991" y="3454"/>
                    </a:moveTo>
                    <a:cubicBezTo>
                      <a:pt x="15955" y="3823"/>
                      <a:pt x="15633" y="4097"/>
                      <a:pt x="15324" y="4287"/>
                    </a:cubicBezTo>
                    <a:cubicBezTo>
                      <a:pt x="14931" y="4537"/>
                      <a:pt x="14490" y="4716"/>
                      <a:pt x="14074" y="4894"/>
                    </a:cubicBezTo>
                    <a:cubicBezTo>
                      <a:pt x="14074" y="4894"/>
                      <a:pt x="14062" y="4882"/>
                      <a:pt x="14062" y="4871"/>
                    </a:cubicBezTo>
                    <a:cubicBezTo>
                      <a:pt x="14062" y="4823"/>
                      <a:pt x="14062" y="4787"/>
                      <a:pt x="14050" y="4740"/>
                    </a:cubicBezTo>
                    <a:cubicBezTo>
                      <a:pt x="14050" y="4704"/>
                      <a:pt x="14050" y="4656"/>
                      <a:pt x="14038" y="4620"/>
                    </a:cubicBezTo>
                    <a:lnTo>
                      <a:pt x="14026" y="4490"/>
                    </a:lnTo>
                    <a:cubicBezTo>
                      <a:pt x="14014" y="4454"/>
                      <a:pt x="14014" y="4418"/>
                      <a:pt x="14002" y="4370"/>
                    </a:cubicBezTo>
                    <a:cubicBezTo>
                      <a:pt x="13990" y="4335"/>
                      <a:pt x="13990" y="4287"/>
                      <a:pt x="13978" y="4251"/>
                    </a:cubicBezTo>
                    <a:cubicBezTo>
                      <a:pt x="13966" y="4204"/>
                      <a:pt x="13966" y="4168"/>
                      <a:pt x="13955" y="4132"/>
                    </a:cubicBezTo>
                    <a:cubicBezTo>
                      <a:pt x="13943" y="4085"/>
                      <a:pt x="13931" y="4049"/>
                      <a:pt x="13919" y="4001"/>
                    </a:cubicBezTo>
                    <a:cubicBezTo>
                      <a:pt x="13919" y="3966"/>
                      <a:pt x="13907" y="3918"/>
                      <a:pt x="13895" y="3882"/>
                    </a:cubicBezTo>
                    <a:cubicBezTo>
                      <a:pt x="13883" y="3858"/>
                      <a:pt x="13883" y="3835"/>
                      <a:pt x="13871" y="3811"/>
                    </a:cubicBezTo>
                    <a:cubicBezTo>
                      <a:pt x="14550" y="3585"/>
                      <a:pt x="15276" y="3466"/>
                      <a:pt x="15991" y="3454"/>
                    </a:cubicBezTo>
                    <a:close/>
                    <a:moveTo>
                      <a:pt x="14955" y="4859"/>
                    </a:moveTo>
                    <a:lnTo>
                      <a:pt x="14955" y="4859"/>
                    </a:lnTo>
                    <a:cubicBezTo>
                      <a:pt x="14848" y="4930"/>
                      <a:pt x="14740" y="5001"/>
                      <a:pt x="14633" y="5061"/>
                    </a:cubicBezTo>
                    <a:cubicBezTo>
                      <a:pt x="14562" y="5109"/>
                      <a:pt x="14490" y="5156"/>
                      <a:pt x="14407" y="5192"/>
                    </a:cubicBezTo>
                    <a:cubicBezTo>
                      <a:pt x="14514" y="5121"/>
                      <a:pt x="14621" y="5037"/>
                      <a:pt x="14728" y="4966"/>
                    </a:cubicBezTo>
                    <a:cubicBezTo>
                      <a:pt x="14728" y="4954"/>
                      <a:pt x="14740" y="4954"/>
                      <a:pt x="14752" y="4954"/>
                    </a:cubicBezTo>
                    <a:lnTo>
                      <a:pt x="14955" y="4859"/>
                    </a:lnTo>
                    <a:close/>
                    <a:moveTo>
                      <a:pt x="3846" y="7264"/>
                    </a:moveTo>
                    <a:cubicBezTo>
                      <a:pt x="3846" y="7287"/>
                      <a:pt x="3846" y="7323"/>
                      <a:pt x="3846" y="7347"/>
                    </a:cubicBezTo>
                    <a:cubicBezTo>
                      <a:pt x="3759" y="7369"/>
                      <a:pt x="3681" y="7381"/>
                      <a:pt x="3595" y="7401"/>
                    </a:cubicBezTo>
                    <a:lnTo>
                      <a:pt x="3595" y="7401"/>
                    </a:lnTo>
                    <a:cubicBezTo>
                      <a:pt x="3679" y="7359"/>
                      <a:pt x="3761" y="7316"/>
                      <a:pt x="3834" y="7264"/>
                    </a:cubicBezTo>
                    <a:close/>
                    <a:moveTo>
                      <a:pt x="3570" y="7414"/>
                    </a:moveTo>
                    <a:cubicBezTo>
                      <a:pt x="3569" y="7416"/>
                      <a:pt x="3566" y="7418"/>
                      <a:pt x="3560" y="7418"/>
                    </a:cubicBezTo>
                    <a:cubicBezTo>
                      <a:pt x="3564" y="7417"/>
                      <a:pt x="3567" y="7415"/>
                      <a:pt x="3570" y="7414"/>
                    </a:cubicBezTo>
                    <a:close/>
                    <a:moveTo>
                      <a:pt x="3191" y="7371"/>
                    </a:moveTo>
                    <a:cubicBezTo>
                      <a:pt x="3120" y="7395"/>
                      <a:pt x="3060" y="7418"/>
                      <a:pt x="2989" y="7442"/>
                    </a:cubicBezTo>
                    <a:cubicBezTo>
                      <a:pt x="2882" y="7478"/>
                      <a:pt x="2751" y="7502"/>
                      <a:pt x="2632" y="7537"/>
                    </a:cubicBezTo>
                    <a:cubicBezTo>
                      <a:pt x="2691" y="7514"/>
                      <a:pt x="2763" y="7490"/>
                      <a:pt x="2822" y="7478"/>
                    </a:cubicBezTo>
                    <a:cubicBezTo>
                      <a:pt x="2941" y="7442"/>
                      <a:pt x="3060" y="7407"/>
                      <a:pt x="3191" y="7371"/>
                    </a:cubicBezTo>
                    <a:close/>
                    <a:moveTo>
                      <a:pt x="2203" y="7680"/>
                    </a:moveTo>
                    <a:cubicBezTo>
                      <a:pt x="2203" y="7692"/>
                      <a:pt x="2203" y="7704"/>
                      <a:pt x="2215" y="7716"/>
                    </a:cubicBezTo>
                    <a:cubicBezTo>
                      <a:pt x="1929" y="7811"/>
                      <a:pt x="1655" y="7942"/>
                      <a:pt x="1405" y="8085"/>
                    </a:cubicBezTo>
                    <a:cubicBezTo>
                      <a:pt x="1524" y="8014"/>
                      <a:pt x="1643" y="7942"/>
                      <a:pt x="1774" y="7871"/>
                    </a:cubicBezTo>
                    <a:cubicBezTo>
                      <a:pt x="1917" y="7799"/>
                      <a:pt x="2060" y="7740"/>
                      <a:pt x="2203" y="7680"/>
                    </a:cubicBezTo>
                    <a:close/>
                    <a:moveTo>
                      <a:pt x="4946" y="8966"/>
                    </a:moveTo>
                    <a:lnTo>
                      <a:pt x="4946" y="8966"/>
                    </a:lnTo>
                    <a:cubicBezTo>
                      <a:pt x="4902" y="8981"/>
                      <a:pt x="4857" y="8995"/>
                      <a:pt x="4813" y="9009"/>
                    </a:cubicBezTo>
                    <a:lnTo>
                      <a:pt x="4813" y="9009"/>
                    </a:lnTo>
                    <a:cubicBezTo>
                      <a:pt x="4854" y="8993"/>
                      <a:pt x="4893" y="8978"/>
                      <a:pt x="4930" y="8966"/>
                    </a:cubicBezTo>
                    <a:cubicBezTo>
                      <a:pt x="4934" y="8966"/>
                      <a:pt x="4940" y="8966"/>
                      <a:pt x="4946" y="8966"/>
                    </a:cubicBezTo>
                    <a:close/>
                    <a:moveTo>
                      <a:pt x="4025" y="7573"/>
                    </a:moveTo>
                    <a:cubicBezTo>
                      <a:pt x="4049" y="7633"/>
                      <a:pt x="4072" y="7692"/>
                      <a:pt x="4108" y="7752"/>
                    </a:cubicBezTo>
                    <a:cubicBezTo>
                      <a:pt x="4120" y="7764"/>
                      <a:pt x="4132" y="7788"/>
                      <a:pt x="4132" y="7811"/>
                    </a:cubicBezTo>
                    <a:cubicBezTo>
                      <a:pt x="4191" y="7907"/>
                      <a:pt x="4251" y="8014"/>
                      <a:pt x="4322" y="8121"/>
                    </a:cubicBezTo>
                    <a:cubicBezTo>
                      <a:pt x="4334" y="8133"/>
                      <a:pt x="4346" y="8157"/>
                      <a:pt x="4358" y="8180"/>
                    </a:cubicBezTo>
                    <a:cubicBezTo>
                      <a:pt x="4418" y="8276"/>
                      <a:pt x="4477" y="8359"/>
                      <a:pt x="4549" y="8454"/>
                    </a:cubicBezTo>
                    <a:cubicBezTo>
                      <a:pt x="4561" y="8466"/>
                      <a:pt x="4572" y="8478"/>
                      <a:pt x="4572" y="8490"/>
                    </a:cubicBezTo>
                    <a:cubicBezTo>
                      <a:pt x="4608" y="8526"/>
                      <a:pt x="4632" y="8561"/>
                      <a:pt x="4668" y="8597"/>
                    </a:cubicBezTo>
                    <a:cubicBezTo>
                      <a:pt x="4239" y="8740"/>
                      <a:pt x="3810" y="8895"/>
                      <a:pt x="3382" y="9026"/>
                    </a:cubicBezTo>
                    <a:cubicBezTo>
                      <a:pt x="2834" y="9204"/>
                      <a:pt x="2275" y="9407"/>
                      <a:pt x="1703" y="9478"/>
                    </a:cubicBezTo>
                    <a:cubicBezTo>
                      <a:pt x="1591" y="9492"/>
                      <a:pt x="1478" y="9500"/>
                      <a:pt x="1365" y="9500"/>
                    </a:cubicBezTo>
                    <a:cubicBezTo>
                      <a:pt x="1085" y="9500"/>
                      <a:pt x="810" y="9451"/>
                      <a:pt x="572" y="9323"/>
                    </a:cubicBezTo>
                    <a:cubicBezTo>
                      <a:pt x="631" y="9264"/>
                      <a:pt x="715" y="9216"/>
                      <a:pt x="762" y="9181"/>
                    </a:cubicBezTo>
                    <a:cubicBezTo>
                      <a:pt x="929" y="9050"/>
                      <a:pt x="1096" y="8931"/>
                      <a:pt x="1274" y="8823"/>
                    </a:cubicBezTo>
                    <a:cubicBezTo>
                      <a:pt x="1989" y="8371"/>
                      <a:pt x="2775" y="7990"/>
                      <a:pt x="3572" y="7716"/>
                    </a:cubicBezTo>
                    <a:cubicBezTo>
                      <a:pt x="3656" y="7692"/>
                      <a:pt x="3739" y="7657"/>
                      <a:pt x="3822" y="7633"/>
                    </a:cubicBezTo>
                    <a:cubicBezTo>
                      <a:pt x="3838" y="7664"/>
                      <a:pt x="3870" y="7691"/>
                      <a:pt x="3903" y="7691"/>
                    </a:cubicBezTo>
                    <a:cubicBezTo>
                      <a:pt x="3920" y="7691"/>
                      <a:pt x="3937" y="7684"/>
                      <a:pt x="3953" y="7668"/>
                    </a:cubicBezTo>
                    <a:cubicBezTo>
                      <a:pt x="3977" y="7633"/>
                      <a:pt x="4001" y="7609"/>
                      <a:pt x="4025" y="7573"/>
                    </a:cubicBezTo>
                    <a:close/>
                    <a:moveTo>
                      <a:pt x="524" y="9657"/>
                    </a:moveTo>
                    <a:lnTo>
                      <a:pt x="524" y="9657"/>
                    </a:lnTo>
                    <a:cubicBezTo>
                      <a:pt x="790" y="9771"/>
                      <a:pt x="1075" y="9817"/>
                      <a:pt x="1367" y="9817"/>
                    </a:cubicBezTo>
                    <a:cubicBezTo>
                      <a:pt x="1533" y="9817"/>
                      <a:pt x="1701" y="9802"/>
                      <a:pt x="1870" y="9776"/>
                    </a:cubicBezTo>
                    <a:lnTo>
                      <a:pt x="1870" y="9776"/>
                    </a:lnTo>
                    <a:cubicBezTo>
                      <a:pt x="1763" y="9800"/>
                      <a:pt x="1655" y="9835"/>
                      <a:pt x="1548" y="9859"/>
                    </a:cubicBezTo>
                    <a:lnTo>
                      <a:pt x="1382" y="9859"/>
                    </a:lnTo>
                    <a:cubicBezTo>
                      <a:pt x="1191" y="9859"/>
                      <a:pt x="1001" y="9847"/>
                      <a:pt x="822" y="9800"/>
                    </a:cubicBezTo>
                    <a:cubicBezTo>
                      <a:pt x="739" y="9776"/>
                      <a:pt x="608" y="9728"/>
                      <a:pt x="524" y="9657"/>
                    </a:cubicBezTo>
                    <a:close/>
                    <a:moveTo>
                      <a:pt x="8728" y="1"/>
                    </a:moveTo>
                    <a:cubicBezTo>
                      <a:pt x="8597" y="1"/>
                      <a:pt x="8466" y="13"/>
                      <a:pt x="8347" y="25"/>
                    </a:cubicBezTo>
                    <a:lnTo>
                      <a:pt x="8323" y="25"/>
                    </a:lnTo>
                    <a:cubicBezTo>
                      <a:pt x="8061" y="48"/>
                      <a:pt x="7799" y="96"/>
                      <a:pt x="7549" y="156"/>
                    </a:cubicBezTo>
                    <a:lnTo>
                      <a:pt x="7537" y="156"/>
                    </a:lnTo>
                    <a:cubicBezTo>
                      <a:pt x="7275" y="215"/>
                      <a:pt x="7025" y="299"/>
                      <a:pt x="6775" y="406"/>
                    </a:cubicBezTo>
                    <a:cubicBezTo>
                      <a:pt x="6644" y="453"/>
                      <a:pt x="6525" y="513"/>
                      <a:pt x="6406" y="572"/>
                    </a:cubicBezTo>
                    <a:cubicBezTo>
                      <a:pt x="6215" y="668"/>
                      <a:pt x="6037" y="775"/>
                      <a:pt x="5858" y="894"/>
                    </a:cubicBezTo>
                    <a:cubicBezTo>
                      <a:pt x="5846" y="894"/>
                      <a:pt x="5834" y="906"/>
                      <a:pt x="5834" y="906"/>
                    </a:cubicBezTo>
                    <a:cubicBezTo>
                      <a:pt x="5787" y="941"/>
                      <a:pt x="5739" y="965"/>
                      <a:pt x="5704" y="1001"/>
                    </a:cubicBezTo>
                    <a:cubicBezTo>
                      <a:pt x="5680" y="1013"/>
                      <a:pt x="5656" y="1037"/>
                      <a:pt x="5632" y="1049"/>
                    </a:cubicBezTo>
                    <a:cubicBezTo>
                      <a:pt x="5596" y="1084"/>
                      <a:pt x="5561" y="1108"/>
                      <a:pt x="5525" y="1132"/>
                    </a:cubicBezTo>
                    <a:cubicBezTo>
                      <a:pt x="5489" y="1156"/>
                      <a:pt x="5453" y="1191"/>
                      <a:pt x="5430" y="1215"/>
                    </a:cubicBezTo>
                    <a:cubicBezTo>
                      <a:pt x="5394" y="1239"/>
                      <a:pt x="5370" y="1263"/>
                      <a:pt x="5334" y="1287"/>
                    </a:cubicBezTo>
                    <a:cubicBezTo>
                      <a:pt x="5299" y="1322"/>
                      <a:pt x="5263" y="1358"/>
                      <a:pt x="5215" y="1394"/>
                    </a:cubicBezTo>
                    <a:cubicBezTo>
                      <a:pt x="5203" y="1406"/>
                      <a:pt x="5180" y="1430"/>
                      <a:pt x="5156" y="1453"/>
                    </a:cubicBezTo>
                    <a:cubicBezTo>
                      <a:pt x="5096" y="1513"/>
                      <a:pt x="5037" y="1572"/>
                      <a:pt x="4977" y="1632"/>
                    </a:cubicBezTo>
                    <a:cubicBezTo>
                      <a:pt x="4918" y="1692"/>
                      <a:pt x="4858" y="1751"/>
                      <a:pt x="4799" y="1823"/>
                    </a:cubicBezTo>
                    <a:cubicBezTo>
                      <a:pt x="4787" y="1846"/>
                      <a:pt x="4763" y="1858"/>
                      <a:pt x="4751" y="1882"/>
                    </a:cubicBezTo>
                    <a:cubicBezTo>
                      <a:pt x="4715" y="1930"/>
                      <a:pt x="4680" y="1965"/>
                      <a:pt x="4644" y="2013"/>
                    </a:cubicBezTo>
                    <a:cubicBezTo>
                      <a:pt x="4620" y="2037"/>
                      <a:pt x="4596" y="2073"/>
                      <a:pt x="4572" y="2096"/>
                    </a:cubicBezTo>
                    <a:cubicBezTo>
                      <a:pt x="4549" y="2132"/>
                      <a:pt x="4525" y="2168"/>
                      <a:pt x="4489" y="2215"/>
                    </a:cubicBezTo>
                    <a:cubicBezTo>
                      <a:pt x="4465" y="2239"/>
                      <a:pt x="4453" y="2275"/>
                      <a:pt x="4430" y="2311"/>
                    </a:cubicBezTo>
                    <a:lnTo>
                      <a:pt x="4358" y="2418"/>
                    </a:lnTo>
                    <a:cubicBezTo>
                      <a:pt x="4334" y="2442"/>
                      <a:pt x="4310" y="2477"/>
                      <a:pt x="4287" y="2513"/>
                    </a:cubicBezTo>
                    <a:cubicBezTo>
                      <a:pt x="4263" y="2549"/>
                      <a:pt x="4251" y="2585"/>
                      <a:pt x="4227" y="2620"/>
                    </a:cubicBezTo>
                    <a:cubicBezTo>
                      <a:pt x="4203" y="2656"/>
                      <a:pt x="4180" y="2692"/>
                      <a:pt x="4168" y="2727"/>
                    </a:cubicBezTo>
                    <a:cubicBezTo>
                      <a:pt x="4144" y="2763"/>
                      <a:pt x="4132" y="2787"/>
                      <a:pt x="4120" y="2823"/>
                    </a:cubicBezTo>
                    <a:cubicBezTo>
                      <a:pt x="4060" y="2930"/>
                      <a:pt x="4001" y="3037"/>
                      <a:pt x="3953" y="3144"/>
                    </a:cubicBezTo>
                    <a:cubicBezTo>
                      <a:pt x="3906" y="3263"/>
                      <a:pt x="3858" y="3382"/>
                      <a:pt x="3810" y="3489"/>
                    </a:cubicBezTo>
                    <a:cubicBezTo>
                      <a:pt x="3810" y="3513"/>
                      <a:pt x="3799" y="3525"/>
                      <a:pt x="3799" y="3549"/>
                    </a:cubicBezTo>
                    <a:cubicBezTo>
                      <a:pt x="3715" y="3787"/>
                      <a:pt x="3656" y="4025"/>
                      <a:pt x="3608" y="4263"/>
                    </a:cubicBezTo>
                    <a:cubicBezTo>
                      <a:pt x="3596" y="4287"/>
                      <a:pt x="3596" y="4299"/>
                      <a:pt x="3596" y="4311"/>
                    </a:cubicBezTo>
                    <a:cubicBezTo>
                      <a:pt x="3572" y="4442"/>
                      <a:pt x="3548" y="4561"/>
                      <a:pt x="3537" y="4680"/>
                    </a:cubicBezTo>
                    <a:cubicBezTo>
                      <a:pt x="3537" y="4692"/>
                      <a:pt x="3537" y="4704"/>
                      <a:pt x="3537" y="4704"/>
                    </a:cubicBezTo>
                    <a:cubicBezTo>
                      <a:pt x="3525" y="4823"/>
                      <a:pt x="3513" y="4942"/>
                      <a:pt x="3513" y="5061"/>
                    </a:cubicBezTo>
                    <a:cubicBezTo>
                      <a:pt x="3513" y="5073"/>
                      <a:pt x="3501" y="5085"/>
                      <a:pt x="3501" y="5097"/>
                    </a:cubicBezTo>
                    <a:cubicBezTo>
                      <a:pt x="3501" y="5216"/>
                      <a:pt x="3501" y="5347"/>
                      <a:pt x="3501" y="5466"/>
                    </a:cubicBezTo>
                    <a:cubicBezTo>
                      <a:pt x="3501" y="5478"/>
                      <a:pt x="3501" y="5502"/>
                      <a:pt x="3513" y="5513"/>
                    </a:cubicBezTo>
                    <a:cubicBezTo>
                      <a:pt x="3513" y="5632"/>
                      <a:pt x="3525" y="5752"/>
                      <a:pt x="3537" y="5859"/>
                    </a:cubicBezTo>
                    <a:cubicBezTo>
                      <a:pt x="3537" y="5871"/>
                      <a:pt x="3537" y="5883"/>
                      <a:pt x="3537" y="5883"/>
                    </a:cubicBezTo>
                    <a:cubicBezTo>
                      <a:pt x="3548" y="6002"/>
                      <a:pt x="3560" y="6121"/>
                      <a:pt x="3584" y="6240"/>
                    </a:cubicBezTo>
                    <a:lnTo>
                      <a:pt x="3596" y="6311"/>
                    </a:lnTo>
                    <a:cubicBezTo>
                      <a:pt x="3644" y="6525"/>
                      <a:pt x="3703" y="6740"/>
                      <a:pt x="3775" y="6954"/>
                    </a:cubicBezTo>
                    <a:cubicBezTo>
                      <a:pt x="3620" y="6990"/>
                      <a:pt x="3465" y="7026"/>
                      <a:pt x="3310" y="7073"/>
                    </a:cubicBezTo>
                    <a:cubicBezTo>
                      <a:pt x="3108" y="7121"/>
                      <a:pt x="2917" y="7168"/>
                      <a:pt x="2727" y="7228"/>
                    </a:cubicBezTo>
                    <a:cubicBezTo>
                      <a:pt x="2334" y="7347"/>
                      <a:pt x="1953" y="7490"/>
                      <a:pt x="1596" y="7680"/>
                    </a:cubicBezTo>
                    <a:cubicBezTo>
                      <a:pt x="1012" y="7978"/>
                      <a:pt x="429" y="8442"/>
                      <a:pt x="143" y="9038"/>
                    </a:cubicBezTo>
                    <a:lnTo>
                      <a:pt x="48" y="9121"/>
                    </a:lnTo>
                    <a:cubicBezTo>
                      <a:pt x="0" y="9181"/>
                      <a:pt x="0" y="9252"/>
                      <a:pt x="24" y="9312"/>
                    </a:cubicBezTo>
                    <a:cubicBezTo>
                      <a:pt x="24" y="9323"/>
                      <a:pt x="24" y="9323"/>
                      <a:pt x="24" y="9335"/>
                    </a:cubicBezTo>
                    <a:cubicBezTo>
                      <a:pt x="0" y="9395"/>
                      <a:pt x="48" y="9419"/>
                      <a:pt x="96" y="9419"/>
                    </a:cubicBezTo>
                    <a:cubicBezTo>
                      <a:pt x="96" y="9442"/>
                      <a:pt x="84" y="9478"/>
                      <a:pt x="84" y="9502"/>
                    </a:cubicBezTo>
                    <a:cubicBezTo>
                      <a:pt x="72" y="9704"/>
                      <a:pt x="191" y="9883"/>
                      <a:pt x="346" y="10002"/>
                    </a:cubicBezTo>
                    <a:cubicBezTo>
                      <a:pt x="633" y="10204"/>
                      <a:pt x="1033" y="10254"/>
                      <a:pt x="1387" y="10254"/>
                    </a:cubicBezTo>
                    <a:cubicBezTo>
                      <a:pt x="1430" y="10254"/>
                      <a:pt x="1472" y="10253"/>
                      <a:pt x="1513" y="10252"/>
                    </a:cubicBezTo>
                    <a:cubicBezTo>
                      <a:pt x="1929" y="10228"/>
                      <a:pt x="2346" y="10133"/>
                      <a:pt x="2739" y="10026"/>
                    </a:cubicBezTo>
                    <a:cubicBezTo>
                      <a:pt x="3596" y="9800"/>
                      <a:pt x="4453" y="9538"/>
                      <a:pt x="5299" y="9264"/>
                    </a:cubicBezTo>
                    <a:cubicBezTo>
                      <a:pt x="5299" y="9276"/>
                      <a:pt x="5311" y="9276"/>
                      <a:pt x="5323" y="9288"/>
                    </a:cubicBezTo>
                    <a:cubicBezTo>
                      <a:pt x="5334" y="9300"/>
                      <a:pt x="5358" y="9323"/>
                      <a:pt x="5382" y="9335"/>
                    </a:cubicBezTo>
                    <a:cubicBezTo>
                      <a:pt x="5430" y="9371"/>
                      <a:pt x="5465" y="9407"/>
                      <a:pt x="5513" y="9442"/>
                    </a:cubicBezTo>
                    <a:lnTo>
                      <a:pt x="5596" y="9502"/>
                    </a:lnTo>
                    <a:cubicBezTo>
                      <a:pt x="5632" y="9538"/>
                      <a:pt x="5668" y="9562"/>
                      <a:pt x="5715" y="9597"/>
                    </a:cubicBezTo>
                    <a:lnTo>
                      <a:pt x="5799" y="9657"/>
                    </a:lnTo>
                    <a:cubicBezTo>
                      <a:pt x="5834" y="9681"/>
                      <a:pt x="5870" y="9704"/>
                      <a:pt x="5918" y="9728"/>
                    </a:cubicBezTo>
                    <a:cubicBezTo>
                      <a:pt x="5942" y="9752"/>
                      <a:pt x="5977" y="9776"/>
                      <a:pt x="6013" y="9800"/>
                    </a:cubicBezTo>
                    <a:lnTo>
                      <a:pt x="6120" y="9859"/>
                    </a:lnTo>
                    <a:cubicBezTo>
                      <a:pt x="6156" y="9883"/>
                      <a:pt x="6192" y="9907"/>
                      <a:pt x="6227" y="9919"/>
                    </a:cubicBezTo>
                    <a:cubicBezTo>
                      <a:pt x="6251" y="9943"/>
                      <a:pt x="6287" y="9954"/>
                      <a:pt x="6323" y="9978"/>
                    </a:cubicBezTo>
                    <a:cubicBezTo>
                      <a:pt x="6406" y="10014"/>
                      <a:pt x="6489" y="10062"/>
                      <a:pt x="6573" y="10097"/>
                    </a:cubicBezTo>
                    <a:cubicBezTo>
                      <a:pt x="6596" y="10109"/>
                      <a:pt x="6608" y="10121"/>
                      <a:pt x="6632" y="10133"/>
                    </a:cubicBezTo>
                    <a:cubicBezTo>
                      <a:pt x="6680" y="10145"/>
                      <a:pt x="6727" y="10169"/>
                      <a:pt x="6787" y="10193"/>
                    </a:cubicBezTo>
                    <a:cubicBezTo>
                      <a:pt x="6799" y="10204"/>
                      <a:pt x="6823" y="10204"/>
                      <a:pt x="6847" y="10216"/>
                    </a:cubicBezTo>
                    <a:cubicBezTo>
                      <a:pt x="6906" y="10240"/>
                      <a:pt x="6954" y="10252"/>
                      <a:pt x="7001" y="10276"/>
                    </a:cubicBezTo>
                    <a:lnTo>
                      <a:pt x="7061" y="10300"/>
                    </a:lnTo>
                    <a:cubicBezTo>
                      <a:pt x="7120" y="10312"/>
                      <a:pt x="7168" y="10335"/>
                      <a:pt x="7228" y="10347"/>
                    </a:cubicBezTo>
                    <a:cubicBezTo>
                      <a:pt x="7239" y="10359"/>
                      <a:pt x="7263" y="10359"/>
                      <a:pt x="7275" y="10359"/>
                    </a:cubicBezTo>
                    <a:cubicBezTo>
                      <a:pt x="7335" y="10383"/>
                      <a:pt x="7394" y="10395"/>
                      <a:pt x="7454" y="10419"/>
                    </a:cubicBezTo>
                    <a:lnTo>
                      <a:pt x="7478" y="10419"/>
                    </a:lnTo>
                    <a:cubicBezTo>
                      <a:pt x="7908" y="10528"/>
                      <a:pt x="8348" y="10586"/>
                      <a:pt x="8789" y="10586"/>
                    </a:cubicBezTo>
                    <a:cubicBezTo>
                      <a:pt x="9019" y="10586"/>
                      <a:pt x="9249" y="10571"/>
                      <a:pt x="9478" y="10538"/>
                    </a:cubicBezTo>
                    <a:lnTo>
                      <a:pt x="9490" y="10538"/>
                    </a:lnTo>
                    <a:cubicBezTo>
                      <a:pt x="9573" y="10526"/>
                      <a:pt x="9656" y="10514"/>
                      <a:pt x="9752" y="10502"/>
                    </a:cubicBezTo>
                    <a:cubicBezTo>
                      <a:pt x="9764" y="10490"/>
                      <a:pt x="9775" y="10490"/>
                      <a:pt x="9787" y="10490"/>
                    </a:cubicBezTo>
                    <a:cubicBezTo>
                      <a:pt x="9871" y="10478"/>
                      <a:pt x="9942" y="10455"/>
                      <a:pt x="10025" y="10443"/>
                    </a:cubicBezTo>
                    <a:cubicBezTo>
                      <a:pt x="10037" y="10431"/>
                      <a:pt x="10061" y="10431"/>
                      <a:pt x="10073" y="10431"/>
                    </a:cubicBezTo>
                    <a:cubicBezTo>
                      <a:pt x="10145" y="10407"/>
                      <a:pt x="10228" y="10383"/>
                      <a:pt x="10299" y="10371"/>
                    </a:cubicBezTo>
                    <a:lnTo>
                      <a:pt x="10347" y="10347"/>
                    </a:lnTo>
                    <a:cubicBezTo>
                      <a:pt x="10430" y="10324"/>
                      <a:pt x="10514" y="10300"/>
                      <a:pt x="10597" y="10276"/>
                    </a:cubicBezTo>
                    <a:cubicBezTo>
                      <a:pt x="10597" y="10264"/>
                      <a:pt x="10609" y="10264"/>
                      <a:pt x="10621" y="10264"/>
                    </a:cubicBezTo>
                    <a:cubicBezTo>
                      <a:pt x="10799" y="10193"/>
                      <a:pt x="10978" y="10121"/>
                      <a:pt x="11145" y="10038"/>
                    </a:cubicBezTo>
                    <a:cubicBezTo>
                      <a:pt x="11157" y="10026"/>
                      <a:pt x="11168" y="10026"/>
                      <a:pt x="11192" y="10014"/>
                    </a:cubicBezTo>
                    <a:cubicBezTo>
                      <a:pt x="11252" y="9978"/>
                      <a:pt x="11323" y="9943"/>
                      <a:pt x="11395" y="9907"/>
                    </a:cubicBezTo>
                    <a:lnTo>
                      <a:pt x="11466" y="9859"/>
                    </a:lnTo>
                    <a:cubicBezTo>
                      <a:pt x="11526" y="9823"/>
                      <a:pt x="11573" y="9800"/>
                      <a:pt x="11633" y="9764"/>
                    </a:cubicBezTo>
                    <a:cubicBezTo>
                      <a:pt x="11657" y="9740"/>
                      <a:pt x="11692" y="9728"/>
                      <a:pt x="11716" y="9704"/>
                    </a:cubicBezTo>
                    <a:cubicBezTo>
                      <a:pt x="11764" y="9669"/>
                      <a:pt x="11823" y="9633"/>
                      <a:pt x="11871" y="9597"/>
                    </a:cubicBezTo>
                    <a:cubicBezTo>
                      <a:pt x="11895" y="9573"/>
                      <a:pt x="11930" y="9562"/>
                      <a:pt x="11954" y="9538"/>
                    </a:cubicBezTo>
                    <a:cubicBezTo>
                      <a:pt x="12002" y="9502"/>
                      <a:pt x="12050" y="9466"/>
                      <a:pt x="12097" y="9419"/>
                    </a:cubicBezTo>
                    <a:cubicBezTo>
                      <a:pt x="12133" y="9407"/>
                      <a:pt x="12157" y="9383"/>
                      <a:pt x="12181" y="9359"/>
                    </a:cubicBezTo>
                    <a:cubicBezTo>
                      <a:pt x="12240" y="9312"/>
                      <a:pt x="12288" y="9264"/>
                      <a:pt x="12335" y="9228"/>
                    </a:cubicBezTo>
                    <a:cubicBezTo>
                      <a:pt x="12359" y="9204"/>
                      <a:pt x="12383" y="9181"/>
                      <a:pt x="12407" y="9169"/>
                    </a:cubicBezTo>
                    <a:cubicBezTo>
                      <a:pt x="12466" y="9097"/>
                      <a:pt x="12538" y="9026"/>
                      <a:pt x="12609" y="8954"/>
                    </a:cubicBezTo>
                    <a:cubicBezTo>
                      <a:pt x="12621" y="8954"/>
                      <a:pt x="12621" y="8942"/>
                      <a:pt x="12633" y="8942"/>
                    </a:cubicBezTo>
                    <a:cubicBezTo>
                      <a:pt x="12681" y="8883"/>
                      <a:pt x="12740" y="8811"/>
                      <a:pt x="12800" y="8752"/>
                    </a:cubicBezTo>
                    <a:cubicBezTo>
                      <a:pt x="12859" y="8692"/>
                      <a:pt x="12907" y="8621"/>
                      <a:pt x="12966" y="8550"/>
                    </a:cubicBezTo>
                    <a:cubicBezTo>
                      <a:pt x="12990" y="8526"/>
                      <a:pt x="13002" y="8502"/>
                      <a:pt x="13026" y="8466"/>
                    </a:cubicBezTo>
                    <a:cubicBezTo>
                      <a:pt x="13062" y="8430"/>
                      <a:pt x="13085" y="8383"/>
                      <a:pt x="13121" y="8347"/>
                    </a:cubicBezTo>
                    <a:cubicBezTo>
                      <a:pt x="13145" y="8311"/>
                      <a:pt x="13169" y="8276"/>
                      <a:pt x="13181" y="8252"/>
                    </a:cubicBezTo>
                    <a:cubicBezTo>
                      <a:pt x="13216" y="8204"/>
                      <a:pt x="13240" y="8169"/>
                      <a:pt x="13264" y="8121"/>
                    </a:cubicBezTo>
                    <a:cubicBezTo>
                      <a:pt x="13288" y="8097"/>
                      <a:pt x="13312" y="8061"/>
                      <a:pt x="13324" y="8026"/>
                    </a:cubicBezTo>
                    <a:cubicBezTo>
                      <a:pt x="13347" y="7978"/>
                      <a:pt x="13371" y="7942"/>
                      <a:pt x="13395" y="7907"/>
                    </a:cubicBezTo>
                    <a:cubicBezTo>
                      <a:pt x="13419" y="7871"/>
                      <a:pt x="13443" y="7835"/>
                      <a:pt x="13454" y="7799"/>
                    </a:cubicBezTo>
                    <a:cubicBezTo>
                      <a:pt x="13478" y="7764"/>
                      <a:pt x="13502" y="7716"/>
                      <a:pt x="13526" y="7680"/>
                    </a:cubicBezTo>
                    <a:cubicBezTo>
                      <a:pt x="13538" y="7645"/>
                      <a:pt x="13562" y="7609"/>
                      <a:pt x="13574" y="7573"/>
                    </a:cubicBezTo>
                    <a:cubicBezTo>
                      <a:pt x="13597" y="7526"/>
                      <a:pt x="13609" y="7490"/>
                      <a:pt x="13633" y="7442"/>
                    </a:cubicBezTo>
                    <a:cubicBezTo>
                      <a:pt x="13645" y="7407"/>
                      <a:pt x="13657" y="7371"/>
                      <a:pt x="13681" y="7335"/>
                    </a:cubicBezTo>
                    <a:cubicBezTo>
                      <a:pt x="13693" y="7287"/>
                      <a:pt x="13716" y="7252"/>
                      <a:pt x="13728" y="7216"/>
                    </a:cubicBezTo>
                    <a:cubicBezTo>
                      <a:pt x="13740" y="7168"/>
                      <a:pt x="13752" y="7133"/>
                      <a:pt x="13764" y="7097"/>
                    </a:cubicBezTo>
                    <a:cubicBezTo>
                      <a:pt x="13788" y="7049"/>
                      <a:pt x="13800" y="7014"/>
                      <a:pt x="13812" y="6978"/>
                    </a:cubicBezTo>
                    <a:cubicBezTo>
                      <a:pt x="13824" y="6930"/>
                      <a:pt x="13835" y="6895"/>
                      <a:pt x="13847" y="6859"/>
                    </a:cubicBezTo>
                    <a:cubicBezTo>
                      <a:pt x="13859" y="6811"/>
                      <a:pt x="13871" y="6775"/>
                      <a:pt x="13883" y="6728"/>
                    </a:cubicBezTo>
                    <a:cubicBezTo>
                      <a:pt x="13895" y="6692"/>
                      <a:pt x="13907" y="6656"/>
                      <a:pt x="13919" y="6609"/>
                    </a:cubicBezTo>
                    <a:cubicBezTo>
                      <a:pt x="13931" y="6573"/>
                      <a:pt x="13943" y="6525"/>
                      <a:pt x="13955" y="6490"/>
                    </a:cubicBezTo>
                    <a:cubicBezTo>
                      <a:pt x="13955" y="6442"/>
                      <a:pt x="13966" y="6406"/>
                      <a:pt x="13978" y="6371"/>
                    </a:cubicBezTo>
                    <a:cubicBezTo>
                      <a:pt x="13978" y="6323"/>
                      <a:pt x="13990" y="6287"/>
                      <a:pt x="14002" y="6240"/>
                    </a:cubicBezTo>
                    <a:cubicBezTo>
                      <a:pt x="14002" y="6204"/>
                      <a:pt x="14014" y="6156"/>
                      <a:pt x="14014" y="6121"/>
                    </a:cubicBezTo>
                    <a:cubicBezTo>
                      <a:pt x="14026" y="6073"/>
                      <a:pt x="14038" y="6037"/>
                      <a:pt x="14038" y="5990"/>
                    </a:cubicBezTo>
                    <a:cubicBezTo>
                      <a:pt x="14038" y="5966"/>
                      <a:pt x="14050" y="5930"/>
                      <a:pt x="14050" y="5906"/>
                    </a:cubicBezTo>
                    <a:cubicBezTo>
                      <a:pt x="14859" y="5490"/>
                      <a:pt x="15621" y="5025"/>
                      <a:pt x="16312" y="4430"/>
                    </a:cubicBezTo>
                    <a:cubicBezTo>
                      <a:pt x="16502" y="4275"/>
                      <a:pt x="16681" y="4097"/>
                      <a:pt x="16848" y="3918"/>
                    </a:cubicBezTo>
                    <a:cubicBezTo>
                      <a:pt x="16979" y="3787"/>
                      <a:pt x="17110" y="3644"/>
                      <a:pt x="17181" y="3477"/>
                    </a:cubicBezTo>
                    <a:cubicBezTo>
                      <a:pt x="17372" y="3073"/>
                      <a:pt x="17157" y="2704"/>
                      <a:pt x="16753" y="2585"/>
                    </a:cubicBezTo>
                    <a:cubicBezTo>
                      <a:pt x="16604" y="2545"/>
                      <a:pt x="16444" y="2530"/>
                      <a:pt x="16280" y="2530"/>
                    </a:cubicBezTo>
                    <a:cubicBezTo>
                      <a:pt x="15999" y="2530"/>
                      <a:pt x="15706" y="2575"/>
                      <a:pt x="15443" y="2620"/>
                    </a:cubicBezTo>
                    <a:cubicBezTo>
                      <a:pt x="15014" y="2680"/>
                      <a:pt x="14597" y="2799"/>
                      <a:pt x="14205" y="2954"/>
                    </a:cubicBezTo>
                    <a:cubicBezTo>
                      <a:pt x="14014" y="3037"/>
                      <a:pt x="13835" y="3120"/>
                      <a:pt x="13657" y="3216"/>
                    </a:cubicBezTo>
                    <a:cubicBezTo>
                      <a:pt x="13657" y="3192"/>
                      <a:pt x="13645" y="3180"/>
                      <a:pt x="13645" y="3168"/>
                    </a:cubicBezTo>
                    <a:cubicBezTo>
                      <a:pt x="13621" y="3132"/>
                      <a:pt x="13597" y="3096"/>
                      <a:pt x="13585" y="3049"/>
                    </a:cubicBezTo>
                    <a:cubicBezTo>
                      <a:pt x="13562" y="3013"/>
                      <a:pt x="13550" y="2977"/>
                      <a:pt x="13538" y="2942"/>
                    </a:cubicBezTo>
                    <a:cubicBezTo>
                      <a:pt x="13514" y="2894"/>
                      <a:pt x="13490" y="2858"/>
                      <a:pt x="13466" y="2823"/>
                    </a:cubicBezTo>
                    <a:cubicBezTo>
                      <a:pt x="13454" y="2787"/>
                      <a:pt x="13431" y="2751"/>
                      <a:pt x="13419" y="2715"/>
                    </a:cubicBezTo>
                    <a:cubicBezTo>
                      <a:pt x="13395" y="2680"/>
                      <a:pt x="13371" y="2632"/>
                      <a:pt x="13347" y="2596"/>
                    </a:cubicBezTo>
                    <a:cubicBezTo>
                      <a:pt x="13324" y="2561"/>
                      <a:pt x="13300" y="2525"/>
                      <a:pt x="13288" y="2489"/>
                    </a:cubicBezTo>
                    <a:cubicBezTo>
                      <a:pt x="13252" y="2454"/>
                      <a:pt x="13228" y="2418"/>
                      <a:pt x="13204" y="2370"/>
                    </a:cubicBezTo>
                    <a:cubicBezTo>
                      <a:pt x="13181" y="2346"/>
                      <a:pt x="13157" y="2311"/>
                      <a:pt x="13145" y="2275"/>
                    </a:cubicBezTo>
                    <a:cubicBezTo>
                      <a:pt x="13109" y="2239"/>
                      <a:pt x="13085" y="2204"/>
                      <a:pt x="13050" y="2156"/>
                    </a:cubicBezTo>
                    <a:cubicBezTo>
                      <a:pt x="13026" y="2132"/>
                      <a:pt x="13014" y="2096"/>
                      <a:pt x="12990" y="2073"/>
                    </a:cubicBezTo>
                    <a:cubicBezTo>
                      <a:pt x="12954" y="2025"/>
                      <a:pt x="12919" y="1989"/>
                      <a:pt x="12883" y="1942"/>
                    </a:cubicBezTo>
                    <a:cubicBezTo>
                      <a:pt x="12859" y="1918"/>
                      <a:pt x="12847" y="1894"/>
                      <a:pt x="12823" y="1870"/>
                    </a:cubicBezTo>
                    <a:cubicBezTo>
                      <a:pt x="12788" y="1823"/>
                      <a:pt x="12740" y="1775"/>
                      <a:pt x="12704" y="1739"/>
                    </a:cubicBezTo>
                    <a:cubicBezTo>
                      <a:pt x="12681" y="1715"/>
                      <a:pt x="12669" y="1692"/>
                      <a:pt x="12645" y="1668"/>
                    </a:cubicBezTo>
                    <a:cubicBezTo>
                      <a:pt x="12585" y="1608"/>
                      <a:pt x="12526" y="1537"/>
                      <a:pt x="12454" y="1477"/>
                    </a:cubicBezTo>
                    <a:cubicBezTo>
                      <a:pt x="12359" y="1394"/>
                      <a:pt x="12264" y="1311"/>
                      <a:pt x="12169" y="1227"/>
                    </a:cubicBezTo>
                    <a:cubicBezTo>
                      <a:pt x="12145" y="1203"/>
                      <a:pt x="12121" y="1191"/>
                      <a:pt x="12097" y="1168"/>
                    </a:cubicBezTo>
                    <a:cubicBezTo>
                      <a:pt x="12002" y="1096"/>
                      <a:pt x="11907" y="1013"/>
                      <a:pt x="11811" y="941"/>
                    </a:cubicBezTo>
                    <a:cubicBezTo>
                      <a:pt x="11788" y="941"/>
                      <a:pt x="11776" y="930"/>
                      <a:pt x="11764" y="918"/>
                    </a:cubicBezTo>
                    <a:cubicBezTo>
                      <a:pt x="11669" y="858"/>
                      <a:pt x="11573" y="799"/>
                      <a:pt x="11478" y="739"/>
                    </a:cubicBezTo>
                    <a:cubicBezTo>
                      <a:pt x="11466" y="727"/>
                      <a:pt x="11442" y="715"/>
                      <a:pt x="11419" y="703"/>
                    </a:cubicBezTo>
                    <a:cubicBezTo>
                      <a:pt x="11323" y="644"/>
                      <a:pt x="11216" y="584"/>
                      <a:pt x="11097" y="537"/>
                    </a:cubicBezTo>
                    <a:cubicBezTo>
                      <a:pt x="11085" y="525"/>
                      <a:pt x="11061" y="513"/>
                      <a:pt x="11038" y="501"/>
                    </a:cubicBezTo>
                    <a:cubicBezTo>
                      <a:pt x="10930" y="453"/>
                      <a:pt x="10823" y="406"/>
                      <a:pt x="10716" y="370"/>
                    </a:cubicBezTo>
                    <a:lnTo>
                      <a:pt x="10704" y="358"/>
                    </a:lnTo>
                    <a:cubicBezTo>
                      <a:pt x="10585" y="310"/>
                      <a:pt x="10466" y="275"/>
                      <a:pt x="10347" y="239"/>
                    </a:cubicBezTo>
                    <a:cubicBezTo>
                      <a:pt x="10335" y="239"/>
                      <a:pt x="10311" y="227"/>
                      <a:pt x="10287" y="215"/>
                    </a:cubicBezTo>
                    <a:cubicBezTo>
                      <a:pt x="10049" y="156"/>
                      <a:pt x="9811" y="96"/>
                      <a:pt x="9561" y="60"/>
                    </a:cubicBezTo>
                    <a:cubicBezTo>
                      <a:pt x="9549" y="60"/>
                      <a:pt x="9525" y="60"/>
                      <a:pt x="9514" y="48"/>
                    </a:cubicBezTo>
                    <a:cubicBezTo>
                      <a:pt x="9394" y="37"/>
                      <a:pt x="9263" y="25"/>
                      <a:pt x="9144" y="13"/>
                    </a:cubicBezTo>
                    <a:lnTo>
                      <a:pt x="9121" y="13"/>
                    </a:lnTo>
                    <a:cubicBezTo>
                      <a:pt x="8990" y="13"/>
                      <a:pt x="8871" y="1"/>
                      <a:pt x="874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818" name="Google Shape;2818;p62"/>
              <p:cNvGrpSpPr/>
              <p:nvPr/>
            </p:nvGrpSpPr>
            <p:grpSpPr>
              <a:xfrm>
                <a:off x="6225980" y="3998849"/>
                <a:ext cx="1339598" cy="816004"/>
                <a:chOff x="5214650" y="2724475"/>
                <a:chExt cx="434300" cy="264550"/>
              </a:xfrm>
            </p:grpSpPr>
            <p:sp>
              <p:nvSpPr>
                <p:cNvPr id="2819" name="Google Shape;2819;p62"/>
                <p:cNvSpPr/>
                <p:nvPr/>
              </p:nvSpPr>
              <p:spPr>
                <a:xfrm>
                  <a:off x="5313475" y="2738800"/>
                  <a:ext cx="221175" cy="250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47" h="10009" extrusionOk="0">
                      <a:moveTo>
                        <a:pt x="2441" y="0"/>
                      </a:moveTo>
                      <a:cubicBezTo>
                        <a:pt x="1929" y="262"/>
                        <a:pt x="1441" y="607"/>
                        <a:pt x="1012" y="1048"/>
                      </a:cubicBezTo>
                      <a:cubicBezTo>
                        <a:pt x="584" y="1512"/>
                        <a:pt x="238" y="2024"/>
                        <a:pt x="0" y="2572"/>
                      </a:cubicBezTo>
                      <a:cubicBezTo>
                        <a:pt x="179" y="2703"/>
                        <a:pt x="393" y="2798"/>
                        <a:pt x="584" y="2822"/>
                      </a:cubicBezTo>
                      <a:cubicBezTo>
                        <a:pt x="1262" y="2917"/>
                        <a:pt x="1965" y="2834"/>
                        <a:pt x="2632" y="2989"/>
                      </a:cubicBezTo>
                      <a:cubicBezTo>
                        <a:pt x="2905" y="3048"/>
                        <a:pt x="3310" y="3227"/>
                        <a:pt x="3239" y="3548"/>
                      </a:cubicBezTo>
                      <a:cubicBezTo>
                        <a:pt x="3191" y="3739"/>
                        <a:pt x="2834" y="4013"/>
                        <a:pt x="2691" y="4155"/>
                      </a:cubicBezTo>
                      <a:cubicBezTo>
                        <a:pt x="2465" y="4370"/>
                        <a:pt x="2060" y="4429"/>
                        <a:pt x="2251" y="4763"/>
                      </a:cubicBezTo>
                      <a:cubicBezTo>
                        <a:pt x="2390" y="4999"/>
                        <a:pt x="2617" y="5100"/>
                        <a:pt x="2870" y="5100"/>
                      </a:cubicBezTo>
                      <a:cubicBezTo>
                        <a:pt x="2897" y="5100"/>
                        <a:pt x="2925" y="5098"/>
                        <a:pt x="2953" y="5096"/>
                      </a:cubicBezTo>
                      <a:cubicBezTo>
                        <a:pt x="3305" y="5074"/>
                        <a:pt x="3697" y="4890"/>
                        <a:pt x="4065" y="4890"/>
                      </a:cubicBezTo>
                      <a:cubicBezTo>
                        <a:pt x="4095" y="4890"/>
                        <a:pt x="4125" y="4891"/>
                        <a:pt x="4156" y="4894"/>
                      </a:cubicBezTo>
                      <a:cubicBezTo>
                        <a:pt x="4453" y="4906"/>
                        <a:pt x="4858" y="4953"/>
                        <a:pt x="5156" y="5025"/>
                      </a:cubicBezTo>
                      <a:cubicBezTo>
                        <a:pt x="5465" y="5096"/>
                        <a:pt x="5703" y="5227"/>
                        <a:pt x="5942" y="5453"/>
                      </a:cubicBezTo>
                      <a:cubicBezTo>
                        <a:pt x="6203" y="5703"/>
                        <a:pt x="6275" y="5810"/>
                        <a:pt x="6025" y="6072"/>
                      </a:cubicBezTo>
                      <a:cubicBezTo>
                        <a:pt x="5858" y="6251"/>
                        <a:pt x="5822" y="6227"/>
                        <a:pt x="5620" y="6310"/>
                      </a:cubicBezTo>
                      <a:cubicBezTo>
                        <a:pt x="5441" y="6394"/>
                        <a:pt x="5346" y="6465"/>
                        <a:pt x="5180" y="6560"/>
                      </a:cubicBezTo>
                      <a:cubicBezTo>
                        <a:pt x="4929" y="6715"/>
                        <a:pt x="4632" y="6811"/>
                        <a:pt x="4370" y="6953"/>
                      </a:cubicBezTo>
                      <a:cubicBezTo>
                        <a:pt x="4072" y="7144"/>
                        <a:pt x="4048" y="7322"/>
                        <a:pt x="4298" y="7561"/>
                      </a:cubicBezTo>
                      <a:cubicBezTo>
                        <a:pt x="4453" y="7703"/>
                        <a:pt x="4799" y="7954"/>
                        <a:pt x="4989" y="8025"/>
                      </a:cubicBezTo>
                      <a:cubicBezTo>
                        <a:pt x="5033" y="8039"/>
                        <a:pt x="5080" y="8043"/>
                        <a:pt x="5129" y="8043"/>
                      </a:cubicBezTo>
                      <a:cubicBezTo>
                        <a:pt x="5250" y="8043"/>
                        <a:pt x="5379" y="8013"/>
                        <a:pt x="5489" y="8013"/>
                      </a:cubicBezTo>
                      <a:cubicBezTo>
                        <a:pt x="5715" y="8025"/>
                        <a:pt x="5799" y="8061"/>
                        <a:pt x="6001" y="8144"/>
                      </a:cubicBezTo>
                      <a:cubicBezTo>
                        <a:pt x="6227" y="8215"/>
                        <a:pt x="6715" y="8335"/>
                        <a:pt x="6775" y="8608"/>
                      </a:cubicBezTo>
                      <a:cubicBezTo>
                        <a:pt x="6811" y="8763"/>
                        <a:pt x="6489" y="9251"/>
                        <a:pt x="6370" y="9370"/>
                      </a:cubicBezTo>
                      <a:cubicBezTo>
                        <a:pt x="6203" y="9537"/>
                        <a:pt x="5918" y="9680"/>
                        <a:pt x="5691" y="9728"/>
                      </a:cubicBezTo>
                      <a:cubicBezTo>
                        <a:pt x="5251" y="9823"/>
                        <a:pt x="4799" y="9894"/>
                        <a:pt x="4358" y="9989"/>
                      </a:cubicBezTo>
                      <a:cubicBezTo>
                        <a:pt x="4510" y="10002"/>
                        <a:pt x="4662" y="10009"/>
                        <a:pt x="4815" y="10009"/>
                      </a:cubicBezTo>
                      <a:cubicBezTo>
                        <a:pt x="6215" y="10009"/>
                        <a:pt x="7615" y="9467"/>
                        <a:pt x="8656" y="8382"/>
                      </a:cubicBezTo>
                      <a:cubicBezTo>
                        <a:pt x="8716" y="8311"/>
                        <a:pt x="8787" y="8251"/>
                        <a:pt x="8847" y="8180"/>
                      </a:cubicBezTo>
                      <a:cubicBezTo>
                        <a:pt x="8418" y="8120"/>
                        <a:pt x="8061" y="7942"/>
                        <a:pt x="7775" y="7549"/>
                      </a:cubicBezTo>
                      <a:cubicBezTo>
                        <a:pt x="7716" y="7465"/>
                        <a:pt x="7549" y="7215"/>
                        <a:pt x="7537" y="7120"/>
                      </a:cubicBezTo>
                      <a:cubicBezTo>
                        <a:pt x="7513" y="6894"/>
                        <a:pt x="7596" y="6894"/>
                        <a:pt x="7716" y="6691"/>
                      </a:cubicBezTo>
                      <a:cubicBezTo>
                        <a:pt x="7823" y="6537"/>
                        <a:pt x="7882" y="6406"/>
                        <a:pt x="8013" y="6251"/>
                      </a:cubicBezTo>
                      <a:cubicBezTo>
                        <a:pt x="8049" y="6203"/>
                        <a:pt x="8144" y="6156"/>
                        <a:pt x="8180" y="6096"/>
                      </a:cubicBezTo>
                      <a:cubicBezTo>
                        <a:pt x="8287" y="5906"/>
                        <a:pt x="8239" y="5727"/>
                        <a:pt x="8263" y="5513"/>
                      </a:cubicBezTo>
                      <a:cubicBezTo>
                        <a:pt x="8287" y="5322"/>
                        <a:pt x="8382" y="5132"/>
                        <a:pt x="8370" y="4929"/>
                      </a:cubicBezTo>
                      <a:cubicBezTo>
                        <a:pt x="8358" y="4632"/>
                        <a:pt x="8251" y="4489"/>
                        <a:pt x="8037" y="4286"/>
                      </a:cubicBezTo>
                      <a:cubicBezTo>
                        <a:pt x="7763" y="4036"/>
                        <a:pt x="7596" y="3870"/>
                        <a:pt x="7251" y="3751"/>
                      </a:cubicBezTo>
                      <a:cubicBezTo>
                        <a:pt x="6989" y="3655"/>
                        <a:pt x="6715" y="3584"/>
                        <a:pt x="6453" y="3489"/>
                      </a:cubicBezTo>
                      <a:cubicBezTo>
                        <a:pt x="6144" y="3382"/>
                        <a:pt x="5906" y="3120"/>
                        <a:pt x="5822" y="2798"/>
                      </a:cubicBezTo>
                      <a:cubicBezTo>
                        <a:pt x="5703" y="2393"/>
                        <a:pt x="5977" y="2227"/>
                        <a:pt x="6013" y="1869"/>
                      </a:cubicBezTo>
                      <a:cubicBezTo>
                        <a:pt x="6072" y="1310"/>
                        <a:pt x="4822" y="1226"/>
                        <a:pt x="4429" y="1167"/>
                      </a:cubicBezTo>
                      <a:cubicBezTo>
                        <a:pt x="4203" y="1131"/>
                        <a:pt x="4025" y="1048"/>
                        <a:pt x="3810" y="1000"/>
                      </a:cubicBezTo>
                      <a:cubicBezTo>
                        <a:pt x="3762" y="989"/>
                        <a:pt x="3715" y="986"/>
                        <a:pt x="3669" y="986"/>
                      </a:cubicBezTo>
                      <a:cubicBezTo>
                        <a:pt x="3612" y="986"/>
                        <a:pt x="3556" y="991"/>
                        <a:pt x="3500" y="991"/>
                      </a:cubicBezTo>
                      <a:cubicBezTo>
                        <a:pt x="3453" y="991"/>
                        <a:pt x="3406" y="988"/>
                        <a:pt x="3358" y="976"/>
                      </a:cubicBezTo>
                      <a:cubicBezTo>
                        <a:pt x="3072" y="917"/>
                        <a:pt x="2763" y="631"/>
                        <a:pt x="2596" y="405"/>
                      </a:cubicBezTo>
                      <a:cubicBezTo>
                        <a:pt x="2501" y="274"/>
                        <a:pt x="2441" y="155"/>
                        <a:pt x="2441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0" name="Google Shape;2820;p62"/>
                <p:cNvSpPr/>
                <p:nvPr/>
              </p:nvSpPr>
              <p:spPr>
                <a:xfrm>
                  <a:off x="5291450" y="2802775"/>
                  <a:ext cx="192300" cy="185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2" h="7431" extrusionOk="0">
                      <a:moveTo>
                        <a:pt x="881" y="1"/>
                      </a:moveTo>
                      <a:cubicBezTo>
                        <a:pt x="0" y="1989"/>
                        <a:pt x="405" y="4382"/>
                        <a:pt x="2060" y="5978"/>
                      </a:cubicBezTo>
                      <a:cubicBezTo>
                        <a:pt x="2953" y="6835"/>
                        <a:pt x="4084" y="7323"/>
                        <a:pt x="5239" y="7430"/>
                      </a:cubicBezTo>
                      <a:cubicBezTo>
                        <a:pt x="5691" y="7335"/>
                        <a:pt x="6132" y="7264"/>
                        <a:pt x="6572" y="7169"/>
                      </a:cubicBezTo>
                      <a:cubicBezTo>
                        <a:pt x="6799" y="7121"/>
                        <a:pt x="7084" y="6978"/>
                        <a:pt x="7251" y="6811"/>
                      </a:cubicBezTo>
                      <a:cubicBezTo>
                        <a:pt x="7370" y="6680"/>
                        <a:pt x="7692" y="6204"/>
                        <a:pt x="7656" y="6049"/>
                      </a:cubicBezTo>
                      <a:cubicBezTo>
                        <a:pt x="7596" y="5764"/>
                        <a:pt x="7108" y="5656"/>
                        <a:pt x="6882" y="5573"/>
                      </a:cubicBezTo>
                      <a:cubicBezTo>
                        <a:pt x="6680" y="5502"/>
                        <a:pt x="6596" y="5466"/>
                        <a:pt x="6370" y="5454"/>
                      </a:cubicBezTo>
                      <a:cubicBezTo>
                        <a:pt x="6267" y="5454"/>
                        <a:pt x="6153" y="5481"/>
                        <a:pt x="6043" y="5481"/>
                      </a:cubicBezTo>
                      <a:cubicBezTo>
                        <a:pt x="5988" y="5481"/>
                        <a:pt x="5934" y="5474"/>
                        <a:pt x="5882" y="5454"/>
                      </a:cubicBezTo>
                      <a:cubicBezTo>
                        <a:pt x="5680" y="5395"/>
                        <a:pt x="5334" y="5144"/>
                        <a:pt x="5179" y="5002"/>
                      </a:cubicBezTo>
                      <a:cubicBezTo>
                        <a:pt x="4929" y="4752"/>
                        <a:pt x="4953" y="4573"/>
                        <a:pt x="5263" y="4394"/>
                      </a:cubicBezTo>
                      <a:cubicBezTo>
                        <a:pt x="5513" y="4240"/>
                        <a:pt x="5810" y="4156"/>
                        <a:pt x="6061" y="4001"/>
                      </a:cubicBezTo>
                      <a:cubicBezTo>
                        <a:pt x="6227" y="3894"/>
                        <a:pt x="6322" y="3823"/>
                        <a:pt x="6501" y="3751"/>
                      </a:cubicBezTo>
                      <a:cubicBezTo>
                        <a:pt x="6703" y="3668"/>
                        <a:pt x="6739" y="3692"/>
                        <a:pt x="6906" y="3513"/>
                      </a:cubicBezTo>
                      <a:cubicBezTo>
                        <a:pt x="7156" y="3251"/>
                        <a:pt x="7084" y="3144"/>
                        <a:pt x="6823" y="2882"/>
                      </a:cubicBezTo>
                      <a:cubicBezTo>
                        <a:pt x="6584" y="2668"/>
                        <a:pt x="6358" y="2537"/>
                        <a:pt x="6037" y="2466"/>
                      </a:cubicBezTo>
                      <a:cubicBezTo>
                        <a:pt x="5739" y="2394"/>
                        <a:pt x="5334" y="2347"/>
                        <a:pt x="5037" y="2323"/>
                      </a:cubicBezTo>
                      <a:cubicBezTo>
                        <a:pt x="5016" y="2321"/>
                        <a:pt x="4995" y="2321"/>
                        <a:pt x="4974" y="2321"/>
                      </a:cubicBezTo>
                      <a:cubicBezTo>
                        <a:pt x="4599" y="2321"/>
                        <a:pt x="4195" y="2514"/>
                        <a:pt x="3834" y="2537"/>
                      </a:cubicBezTo>
                      <a:cubicBezTo>
                        <a:pt x="3806" y="2539"/>
                        <a:pt x="3778" y="2541"/>
                        <a:pt x="3751" y="2541"/>
                      </a:cubicBezTo>
                      <a:cubicBezTo>
                        <a:pt x="3500" y="2541"/>
                        <a:pt x="3282" y="2440"/>
                        <a:pt x="3132" y="2204"/>
                      </a:cubicBezTo>
                      <a:cubicBezTo>
                        <a:pt x="2941" y="1870"/>
                        <a:pt x="3346" y="1811"/>
                        <a:pt x="3572" y="1596"/>
                      </a:cubicBezTo>
                      <a:cubicBezTo>
                        <a:pt x="3715" y="1454"/>
                        <a:pt x="4072" y="1180"/>
                        <a:pt x="4120" y="989"/>
                      </a:cubicBezTo>
                      <a:cubicBezTo>
                        <a:pt x="4191" y="668"/>
                        <a:pt x="3786" y="489"/>
                        <a:pt x="3524" y="418"/>
                      </a:cubicBezTo>
                      <a:cubicBezTo>
                        <a:pt x="2858" y="275"/>
                        <a:pt x="2143" y="358"/>
                        <a:pt x="1465" y="263"/>
                      </a:cubicBezTo>
                      <a:cubicBezTo>
                        <a:pt x="1274" y="227"/>
                        <a:pt x="1060" y="144"/>
                        <a:pt x="88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1" name="Google Shape;2821;p62"/>
                <p:cNvSpPr/>
                <p:nvPr/>
              </p:nvSpPr>
              <p:spPr>
                <a:xfrm>
                  <a:off x="5374500" y="2724475"/>
                  <a:ext cx="206000" cy="21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40" h="8753" extrusionOk="0">
                      <a:moveTo>
                        <a:pt x="2405" y="0"/>
                      </a:moveTo>
                      <a:cubicBezTo>
                        <a:pt x="1579" y="0"/>
                        <a:pt x="753" y="192"/>
                        <a:pt x="0" y="573"/>
                      </a:cubicBezTo>
                      <a:cubicBezTo>
                        <a:pt x="0" y="728"/>
                        <a:pt x="60" y="847"/>
                        <a:pt x="155" y="978"/>
                      </a:cubicBezTo>
                      <a:cubicBezTo>
                        <a:pt x="322" y="1204"/>
                        <a:pt x="631" y="1490"/>
                        <a:pt x="917" y="1549"/>
                      </a:cubicBezTo>
                      <a:cubicBezTo>
                        <a:pt x="965" y="1561"/>
                        <a:pt x="1012" y="1564"/>
                        <a:pt x="1059" y="1564"/>
                      </a:cubicBezTo>
                      <a:cubicBezTo>
                        <a:pt x="1115" y="1564"/>
                        <a:pt x="1171" y="1559"/>
                        <a:pt x="1228" y="1559"/>
                      </a:cubicBezTo>
                      <a:cubicBezTo>
                        <a:pt x="1274" y="1559"/>
                        <a:pt x="1321" y="1562"/>
                        <a:pt x="1369" y="1573"/>
                      </a:cubicBezTo>
                      <a:cubicBezTo>
                        <a:pt x="1584" y="1621"/>
                        <a:pt x="1750" y="1704"/>
                        <a:pt x="1988" y="1740"/>
                      </a:cubicBezTo>
                      <a:cubicBezTo>
                        <a:pt x="2381" y="1788"/>
                        <a:pt x="3631" y="1883"/>
                        <a:pt x="3572" y="2442"/>
                      </a:cubicBezTo>
                      <a:cubicBezTo>
                        <a:pt x="3536" y="2788"/>
                        <a:pt x="3262" y="2966"/>
                        <a:pt x="3381" y="3371"/>
                      </a:cubicBezTo>
                      <a:cubicBezTo>
                        <a:pt x="3465" y="3693"/>
                        <a:pt x="3703" y="3943"/>
                        <a:pt x="4012" y="4062"/>
                      </a:cubicBezTo>
                      <a:cubicBezTo>
                        <a:pt x="4274" y="4157"/>
                        <a:pt x="4548" y="4228"/>
                        <a:pt x="4810" y="4324"/>
                      </a:cubicBezTo>
                      <a:cubicBezTo>
                        <a:pt x="5155" y="4443"/>
                        <a:pt x="5322" y="4609"/>
                        <a:pt x="5596" y="4859"/>
                      </a:cubicBezTo>
                      <a:cubicBezTo>
                        <a:pt x="5810" y="5062"/>
                        <a:pt x="5917" y="5193"/>
                        <a:pt x="5929" y="5502"/>
                      </a:cubicBezTo>
                      <a:cubicBezTo>
                        <a:pt x="5941" y="5705"/>
                        <a:pt x="5846" y="5895"/>
                        <a:pt x="5822" y="6086"/>
                      </a:cubicBezTo>
                      <a:cubicBezTo>
                        <a:pt x="5798" y="6300"/>
                        <a:pt x="5846" y="6479"/>
                        <a:pt x="5739" y="6669"/>
                      </a:cubicBezTo>
                      <a:cubicBezTo>
                        <a:pt x="5703" y="6729"/>
                        <a:pt x="5620" y="6776"/>
                        <a:pt x="5572" y="6824"/>
                      </a:cubicBezTo>
                      <a:cubicBezTo>
                        <a:pt x="5441" y="6979"/>
                        <a:pt x="5382" y="7110"/>
                        <a:pt x="5275" y="7264"/>
                      </a:cubicBezTo>
                      <a:cubicBezTo>
                        <a:pt x="5155" y="7455"/>
                        <a:pt x="5072" y="7467"/>
                        <a:pt x="5096" y="7693"/>
                      </a:cubicBezTo>
                      <a:cubicBezTo>
                        <a:pt x="5108" y="7788"/>
                        <a:pt x="5275" y="8038"/>
                        <a:pt x="5334" y="8122"/>
                      </a:cubicBezTo>
                      <a:cubicBezTo>
                        <a:pt x="5620" y="8515"/>
                        <a:pt x="5977" y="8693"/>
                        <a:pt x="6406" y="8753"/>
                      </a:cubicBezTo>
                      <a:cubicBezTo>
                        <a:pt x="8239" y="6633"/>
                        <a:pt x="8108" y="3431"/>
                        <a:pt x="6060" y="1466"/>
                      </a:cubicBezTo>
                      <a:cubicBezTo>
                        <a:pt x="5036" y="486"/>
                        <a:pt x="3721" y="0"/>
                        <a:pt x="2405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2" name="Google Shape;2822;p62"/>
                <p:cNvSpPr/>
                <p:nvPr/>
              </p:nvSpPr>
              <p:spPr>
                <a:xfrm>
                  <a:off x="5214650" y="2787576"/>
                  <a:ext cx="434300" cy="19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72" h="7724" extrusionOk="0">
                      <a:moveTo>
                        <a:pt x="16300" y="704"/>
                      </a:moveTo>
                      <a:lnTo>
                        <a:pt x="16300" y="704"/>
                      </a:lnTo>
                      <a:cubicBezTo>
                        <a:pt x="16348" y="728"/>
                        <a:pt x="16407" y="752"/>
                        <a:pt x="16419" y="799"/>
                      </a:cubicBezTo>
                      <a:cubicBezTo>
                        <a:pt x="16407" y="799"/>
                        <a:pt x="16395" y="811"/>
                        <a:pt x="16395" y="835"/>
                      </a:cubicBezTo>
                      <a:cubicBezTo>
                        <a:pt x="16407" y="859"/>
                        <a:pt x="16407" y="871"/>
                        <a:pt x="16419" y="895"/>
                      </a:cubicBezTo>
                      <a:cubicBezTo>
                        <a:pt x="16419" y="919"/>
                        <a:pt x="16407" y="942"/>
                        <a:pt x="16395" y="966"/>
                      </a:cubicBezTo>
                      <a:cubicBezTo>
                        <a:pt x="16383" y="930"/>
                        <a:pt x="16348" y="907"/>
                        <a:pt x="16324" y="907"/>
                      </a:cubicBezTo>
                      <a:cubicBezTo>
                        <a:pt x="16324" y="859"/>
                        <a:pt x="16324" y="811"/>
                        <a:pt x="16312" y="764"/>
                      </a:cubicBezTo>
                      <a:cubicBezTo>
                        <a:pt x="16312" y="740"/>
                        <a:pt x="16300" y="728"/>
                        <a:pt x="16300" y="704"/>
                      </a:cubicBezTo>
                      <a:close/>
                      <a:moveTo>
                        <a:pt x="16776" y="454"/>
                      </a:moveTo>
                      <a:cubicBezTo>
                        <a:pt x="16872" y="514"/>
                        <a:pt x="16919" y="597"/>
                        <a:pt x="16872" y="740"/>
                      </a:cubicBezTo>
                      <a:cubicBezTo>
                        <a:pt x="16836" y="835"/>
                        <a:pt x="16764" y="930"/>
                        <a:pt x="16693" y="1002"/>
                      </a:cubicBezTo>
                      <a:cubicBezTo>
                        <a:pt x="16729" y="930"/>
                        <a:pt x="16741" y="847"/>
                        <a:pt x="16741" y="776"/>
                      </a:cubicBezTo>
                      <a:cubicBezTo>
                        <a:pt x="16753" y="776"/>
                        <a:pt x="16776" y="764"/>
                        <a:pt x="16800" y="752"/>
                      </a:cubicBezTo>
                      <a:cubicBezTo>
                        <a:pt x="16836" y="704"/>
                        <a:pt x="16848" y="645"/>
                        <a:pt x="16836" y="585"/>
                      </a:cubicBezTo>
                      <a:cubicBezTo>
                        <a:pt x="16824" y="538"/>
                        <a:pt x="16800" y="490"/>
                        <a:pt x="16776" y="454"/>
                      </a:cubicBezTo>
                      <a:close/>
                      <a:moveTo>
                        <a:pt x="14955" y="2323"/>
                      </a:moveTo>
                      <a:lnTo>
                        <a:pt x="14955" y="2323"/>
                      </a:lnTo>
                      <a:cubicBezTo>
                        <a:pt x="14848" y="2395"/>
                        <a:pt x="14740" y="2466"/>
                        <a:pt x="14633" y="2538"/>
                      </a:cubicBezTo>
                      <a:cubicBezTo>
                        <a:pt x="14562" y="2585"/>
                        <a:pt x="14490" y="2621"/>
                        <a:pt x="14407" y="2657"/>
                      </a:cubicBezTo>
                      <a:cubicBezTo>
                        <a:pt x="14514" y="2585"/>
                        <a:pt x="14621" y="2514"/>
                        <a:pt x="14728" y="2431"/>
                      </a:cubicBezTo>
                      <a:cubicBezTo>
                        <a:pt x="14728" y="2431"/>
                        <a:pt x="14740" y="2431"/>
                        <a:pt x="14752" y="2419"/>
                      </a:cubicBezTo>
                      <a:lnTo>
                        <a:pt x="14955" y="2323"/>
                      </a:lnTo>
                      <a:close/>
                      <a:moveTo>
                        <a:pt x="14086" y="2728"/>
                      </a:moveTo>
                      <a:lnTo>
                        <a:pt x="14086" y="2728"/>
                      </a:lnTo>
                      <a:cubicBezTo>
                        <a:pt x="14038" y="2764"/>
                        <a:pt x="13990" y="2812"/>
                        <a:pt x="13931" y="2847"/>
                      </a:cubicBezTo>
                      <a:cubicBezTo>
                        <a:pt x="13740" y="2919"/>
                        <a:pt x="13562" y="2990"/>
                        <a:pt x="13371" y="3050"/>
                      </a:cubicBezTo>
                      <a:lnTo>
                        <a:pt x="13216" y="3109"/>
                      </a:lnTo>
                      <a:cubicBezTo>
                        <a:pt x="13383" y="3038"/>
                        <a:pt x="13562" y="2966"/>
                        <a:pt x="13740" y="2883"/>
                      </a:cubicBezTo>
                      <a:cubicBezTo>
                        <a:pt x="13859" y="2835"/>
                        <a:pt x="13966" y="2776"/>
                        <a:pt x="14086" y="2728"/>
                      </a:cubicBezTo>
                      <a:close/>
                      <a:moveTo>
                        <a:pt x="13228" y="3347"/>
                      </a:moveTo>
                      <a:cubicBezTo>
                        <a:pt x="12645" y="3609"/>
                        <a:pt x="12050" y="3859"/>
                        <a:pt x="11466" y="4098"/>
                      </a:cubicBezTo>
                      <a:cubicBezTo>
                        <a:pt x="11311" y="4157"/>
                        <a:pt x="11157" y="4217"/>
                        <a:pt x="11002" y="4276"/>
                      </a:cubicBezTo>
                      <a:cubicBezTo>
                        <a:pt x="10990" y="4264"/>
                        <a:pt x="10978" y="4252"/>
                        <a:pt x="10966" y="4252"/>
                      </a:cubicBezTo>
                      <a:cubicBezTo>
                        <a:pt x="11680" y="3955"/>
                        <a:pt x="12395" y="3657"/>
                        <a:pt x="13109" y="3359"/>
                      </a:cubicBezTo>
                      <a:cubicBezTo>
                        <a:pt x="13117" y="3359"/>
                        <a:pt x="13125" y="3365"/>
                        <a:pt x="13137" y="3365"/>
                      </a:cubicBezTo>
                      <a:cubicBezTo>
                        <a:pt x="13142" y="3365"/>
                        <a:pt x="13149" y="3363"/>
                        <a:pt x="13157" y="3359"/>
                      </a:cubicBezTo>
                      <a:cubicBezTo>
                        <a:pt x="13181" y="3359"/>
                        <a:pt x="13204" y="3347"/>
                        <a:pt x="13228" y="3347"/>
                      </a:cubicBezTo>
                      <a:close/>
                      <a:moveTo>
                        <a:pt x="10109" y="4502"/>
                      </a:moveTo>
                      <a:cubicBezTo>
                        <a:pt x="10121" y="4502"/>
                        <a:pt x="10121" y="4514"/>
                        <a:pt x="10121" y="4514"/>
                      </a:cubicBezTo>
                      <a:cubicBezTo>
                        <a:pt x="9835" y="4609"/>
                        <a:pt x="9561" y="4705"/>
                        <a:pt x="9275" y="4800"/>
                      </a:cubicBezTo>
                      <a:cubicBezTo>
                        <a:pt x="9347" y="4776"/>
                        <a:pt x="9418" y="4740"/>
                        <a:pt x="9502" y="4717"/>
                      </a:cubicBezTo>
                      <a:cubicBezTo>
                        <a:pt x="9704" y="4645"/>
                        <a:pt x="9906" y="4574"/>
                        <a:pt x="10109" y="4502"/>
                      </a:cubicBezTo>
                      <a:close/>
                      <a:moveTo>
                        <a:pt x="3846" y="4729"/>
                      </a:moveTo>
                      <a:cubicBezTo>
                        <a:pt x="3846" y="4764"/>
                        <a:pt x="3846" y="4788"/>
                        <a:pt x="3846" y="4812"/>
                      </a:cubicBezTo>
                      <a:cubicBezTo>
                        <a:pt x="3751" y="4836"/>
                        <a:pt x="3668" y="4860"/>
                        <a:pt x="3572" y="4883"/>
                      </a:cubicBezTo>
                      <a:lnTo>
                        <a:pt x="3560" y="4883"/>
                      </a:lnTo>
                      <a:cubicBezTo>
                        <a:pt x="3656" y="4836"/>
                        <a:pt x="3751" y="4788"/>
                        <a:pt x="3834" y="4740"/>
                      </a:cubicBezTo>
                      <a:cubicBezTo>
                        <a:pt x="3846" y="4740"/>
                        <a:pt x="3846" y="4740"/>
                        <a:pt x="3846" y="4729"/>
                      </a:cubicBezTo>
                      <a:close/>
                      <a:moveTo>
                        <a:pt x="3191" y="4848"/>
                      </a:moveTo>
                      <a:lnTo>
                        <a:pt x="3191" y="4848"/>
                      </a:lnTo>
                      <a:cubicBezTo>
                        <a:pt x="3120" y="4871"/>
                        <a:pt x="3060" y="4895"/>
                        <a:pt x="2989" y="4907"/>
                      </a:cubicBezTo>
                      <a:cubicBezTo>
                        <a:pt x="2882" y="4943"/>
                        <a:pt x="2751" y="4979"/>
                        <a:pt x="2632" y="5002"/>
                      </a:cubicBezTo>
                      <a:cubicBezTo>
                        <a:pt x="2691" y="4979"/>
                        <a:pt x="2763" y="4967"/>
                        <a:pt x="2822" y="4943"/>
                      </a:cubicBezTo>
                      <a:cubicBezTo>
                        <a:pt x="2941" y="4907"/>
                        <a:pt x="3060" y="4883"/>
                        <a:pt x="3191" y="4848"/>
                      </a:cubicBezTo>
                      <a:close/>
                      <a:moveTo>
                        <a:pt x="2203" y="5157"/>
                      </a:moveTo>
                      <a:cubicBezTo>
                        <a:pt x="2203" y="5169"/>
                        <a:pt x="2203" y="5181"/>
                        <a:pt x="2215" y="5193"/>
                      </a:cubicBezTo>
                      <a:cubicBezTo>
                        <a:pt x="1929" y="5288"/>
                        <a:pt x="1655" y="5407"/>
                        <a:pt x="1405" y="5550"/>
                      </a:cubicBezTo>
                      <a:cubicBezTo>
                        <a:pt x="1524" y="5479"/>
                        <a:pt x="1643" y="5407"/>
                        <a:pt x="1774" y="5348"/>
                      </a:cubicBezTo>
                      <a:cubicBezTo>
                        <a:pt x="1917" y="5276"/>
                        <a:pt x="2060" y="5217"/>
                        <a:pt x="2203" y="5157"/>
                      </a:cubicBezTo>
                      <a:close/>
                      <a:moveTo>
                        <a:pt x="8704" y="5169"/>
                      </a:moveTo>
                      <a:lnTo>
                        <a:pt x="8704" y="5169"/>
                      </a:lnTo>
                      <a:cubicBezTo>
                        <a:pt x="7918" y="5455"/>
                        <a:pt x="7132" y="5729"/>
                        <a:pt x="6346" y="5991"/>
                      </a:cubicBezTo>
                      <a:cubicBezTo>
                        <a:pt x="5901" y="6136"/>
                        <a:pt x="5455" y="6281"/>
                        <a:pt x="5003" y="6420"/>
                      </a:cubicBezTo>
                      <a:lnTo>
                        <a:pt x="5003" y="6420"/>
                      </a:lnTo>
                      <a:cubicBezTo>
                        <a:pt x="5286" y="6331"/>
                        <a:pt x="5560" y="6233"/>
                        <a:pt x="5834" y="6145"/>
                      </a:cubicBezTo>
                      <a:cubicBezTo>
                        <a:pt x="5989" y="6086"/>
                        <a:pt x="6144" y="6038"/>
                        <a:pt x="6299" y="5979"/>
                      </a:cubicBezTo>
                      <a:cubicBezTo>
                        <a:pt x="6430" y="5931"/>
                        <a:pt x="6561" y="5895"/>
                        <a:pt x="6668" y="5824"/>
                      </a:cubicBezTo>
                      <a:cubicBezTo>
                        <a:pt x="7347" y="5610"/>
                        <a:pt x="8025" y="5383"/>
                        <a:pt x="8704" y="5169"/>
                      </a:cubicBezTo>
                      <a:close/>
                      <a:moveTo>
                        <a:pt x="524" y="7134"/>
                      </a:moveTo>
                      <a:lnTo>
                        <a:pt x="524" y="7134"/>
                      </a:lnTo>
                      <a:cubicBezTo>
                        <a:pt x="788" y="7247"/>
                        <a:pt x="1072" y="7288"/>
                        <a:pt x="1362" y="7288"/>
                      </a:cubicBezTo>
                      <a:cubicBezTo>
                        <a:pt x="1530" y="7288"/>
                        <a:pt x="1700" y="7274"/>
                        <a:pt x="1870" y="7253"/>
                      </a:cubicBezTo>
                      <a:lnTo>
                        <a:pt x="1870" y="7253"/>
                      </a:lnTo>
                      <a:cubicBezTo>
                        <a:pt x="1763" y="7276"/>
                        <a:pt x="1655" y="7300"/>
                        <a:pt x="1548" y="7324"/>
                      </a:cubicBezTo>
                      <a:cubicBezTo>
                        <a:pt x="1489" y="7336"/>
                        <a:pt x="1429" y="7336"/>
                        <a:pt x="1382" y="7336"/>
                      </a:cubicBezTo>
                      <a:cubicBezTo>
                        <a:pt x="1191" y="7336"/>
                        <a:pt x="1001" y="7312"/>
                        <a:pt x="822" y="7265"/>
                      </a:cubicBezTo>
                      <a:cubicBezTo>
                        <a:pt x="739" y="7241"/>
                        <a:pt x="608" y="7205"/>
                        <a:pt x="524" y="7134"/>
                      </a:cubicBezTo>
                      <a:close/>
                      <a:moveTo>
                        <a:pt x="16275" y="1"/>
                      </a:moveTo>
                      <a:cubicBezTo>
                        <a:pt x="15995" y="1"/>
                        <a:pt x="15705" y="48"/>
                        <a:pt x="15443" y="85"/>
                      </a:cubicBezTo>
                      <a:cubicBezTo>
                        <a:pt x="15014" y="157"/>
                        <a:pt x="14597" y="264"/>
                        <a:pt x="14205" y="430"/>
                      </a:cubicBezTo>
                      <a:cubicBezTo>
                        <a:pt x="14002" y="514"/>
                        <a:pt x="13812" y="597"/>
                        <a:pt x="13621" y="704"/>
                      </a:cubicBezTo>
                      <a:cubicBezTo>
                        <a:pt x="13478" y="776"/>
                        <a:pt x="13526" y="954"/>
                        <a:pt x="13645" y="1014"/>
                      </a:cubicBezTo>
                      <a:cubicBezTo>
                        <a:pt x="13621" y="1026"/>
                        <a:pt x="13585" y="1050"/>
                        <a:pt x="13562" y="1061"/>
                      </a:cubicBezTo>
                      <a:cubicBezTo>
                        <a:pt x="13444" y="1147"/>
                        <a:pt x="13499" y="1356"/>
                        <a:pt x="13640" y="1356"/>
                      </a:cubicBezTo>
                      <a:cubicBezTo>
                        <a:pt x="13656" y="1356"/>
                        <a:pt x="13674" y="1353"/>
                        <a:pt x="13693" y="1347"/>
                      </a:cubicBezTo>
                      <a:cubicBezTo>
                        <a:pt x="14431" y="1085"/>
                        <a:pt x="15205" y="930"/>
                        <a:pt x="15991" y="930"/>
                      </a:cubicBezTo>
                      <a:cubicBezTo>
                        <a:pt x="15955" y="1300"/>
                        <a:pt x="15633" y="1573"/>
                        <a:pt x="15324" y="1764"/>
                      </a:cubicBezTo>
                      <a:cubicBezTo>
                        <a:pt x="14848" y="2062"/>
                        <a:pt x="14312" y="2264"/>
                        <a:pt x="13800" y="2490"/>
                      </a:cubicBezTo>
                      <a:cubicBezTo>
                        <a:pt x="12669" y="2990"/>
                        <a:pt x="11526" y="3478"/>
                        <a:pt x="10371" y="3955"/>
                      </a:cubicBezTo>
                      <a:cubicBezTo>
                        <a:pt x="8073" y="4883"/>
                        <a:pt x="5739" y="5741"/>
                        <a:pt x="3382" y="6503"/>
                      </a:cubicBezTo>
                      <a:cubicBezTo>
                        <a:pt x="2834" y="6681"/>
                        <a:pt x="2275" y="6884"/>
                        <a:pt x="1703" y="6955"/>
                      </a:cubicBezTo>
                      <a:cubicBezTo>
                        <a:pt x="1594" y="6965"/>
                        <a:pt x="1483" y="6971"/>
                        <a:pt x="1374" y="6971"/>
                      </a:cubicBezTo>
                      <a:cubicBezTo>
                        <a:pt x="1090" y="6971"/>
                        <a:pt x="813" y="6929"/>
                        <a:pt x="572" y="6800"/>
                      </a:cubicBezTo>
                      <a:cubicBezTo>
                        <a:pt x="631" y="6741"/>
                        <a:pt x="715" y="6693"/>
                        <a:pt x="762" y="6645"/>
                      </a:cubicBezTo>
                      <a:cubicBezTo>
                        <a:pt x="929" y="6526"/>
                        <a:pt x="1096" y="6407"/>
                        <a:pt x="1274" y="6300"/>
                      </a:cubicBezTo>
                      <a:cubicBezTo>
                        <a:pt x="1989" y="5836"/>
                        <a:pt x="2775" y="5467"/>
                        <a:pt x="3572" y="5193"/>
                      </a:cubicBezTo>
                      <a:cubicBezTo>
                        <a:pt x="3656" y="5157"/>
                        <a:pt x="3739" y="5133"/>
                        <a:pt x="3822" y="5110"/>
                      </a:cubicBezTo>
                      <a:cubicBezTo>
                        <a:pt x="3837" y="5139"/>
                        <a:pt x="3865" y="5159"/>
                        <a:pt x="3896" y="5159"/>
                      </a:cubicBezTo>
                      <a:cubicBezTo>
                        <a:pt x="3915" y="5159"/>
                        <a:pt x="3935" y="5152"/>
                        <a:pt x="3953" y="5133"/>
                      </a:cubicBezTo>
                      <a:cubicBezTo>
                        <a:pt x="3977" y="5110"/>
                        <a:pt x="4001" y="5074"/>
                        <a:pt x="4025" y="5050"/>
                      </a:cubicBezTo>
                      <a:cubicBezTo>
                        <a:pt x="4072" y="5026"/>
                        <a:pt x="4132" y="5014"/>
                        <a:pt x="4191" y="5002"/>
                      </a:cubicBezTo>
                      <a:cubicBezTo>
                        <a:pt x="4338" y="4957"/>
                        <a:pt x="4281" y="4751"/>
                        <a:pt x="4142" y="4751"/>
                      </a:cubicBezTo>
                      <a:cubicBezTo>
                        <a:pt x="4135" y="4751"/>
                        <a:pt x="4128" y="4751"/>
                        <a:pt x="4120" y="4752"/>
                      </a:cubicBezTo>
                      <a:cubicBezTo>
                        <a:pt x="4108" y="4764"/>
                        <a:pt x="4096" y="4764"/>
                        <a:pt x="4084" y="4764"/>
                      </a:cubicBezTo>
                      <a:cubicBezTo>
                        <a:pt x="4084" y="4740"/>
                        <a:pt x="4084" y="4729"/>
                        <a:pt x="4084" y="4705"/>
                      </a:cubicBezTo>
                      <a:cubicBezTo>
                        <a:pt x="4072" y="4645"/>
                        <a:pt x="4037" y="4586"/>
                        <a:pt x="4037" y="4538"/>
                      </a:cubicBezTo>
                      <a:cubicBezTo>
                        <a:pt x="4025" y="4467"/>
                        <a:pt x="3977" y="4407"/>
                        <a:pt x="3906" y="4407"/>
                      </a:cubicBezTo>
                      <a:cubicBezTo>
                        <a:pt x="3703" y="4431"/>
                        <a:pt x="3501" y="4490"/>
                        <a:pt x="3310" y="4538"/>
                      </a:cubicBezTo>
                      <a:cubicBezTo>
                        <a:pt x="3108" y="4598"/>
                        <a:pt x="2917" y="4645"/>
                        <a:pt x="2727" y="4705"/>
                      </a:cubicBezTo>
                      <a:cubicBezTo>
                        <a:pt x="2334" y="4824"/>
                        <a:pt x="1953" y="4967"/>
                        <a:pt x="1596" y="5145"/>
                      </a:cubicBezTo>
                      <a:cubicBezTo>
                        <a:pt x="1012" y="5455"/>
                        <a:pt x="429" y="5907"/>
                        <a:pt x="131" y="6514"/>
                      </a:cubicBezTo>
                      <a:lnTo>
                        <a:pt x="48" y="6598"/>
                      </a:lnTo>
                      <a:cubicBezTo>
                        <a:pt x="0" y="6645"/>
                        <a:pt x="0" y="6729"/>
                        <a:pt x="24" y="6776"/>
                      </a:cubicBezTo>
                      <a:cubicBezTo>
                        <a:pt x="24" y="6788"/>
                        <a:pt x="24" y="6800"/>
                        <a:pt x="12" y="6812"/>
                      </a:cubicBezTo>
                      <a:cubicBezTo>
                        <a:pt x="0" y="6860"/>
                        <a:pt x="48" y="6895"/>
                        <a:pt x="96" y="6895"/>
                      </a:cubicBezTo>
                      <a:cubicBezTo>
                        <a:pt x="84" y="6919"/>
                        <a:pt x="84" y="6955"/>
                        <a:pt x="84" y="6979"/>
                      </a:cubicBezTo>
                      <a:cubicBezTo>
                        <a:pt x="72" y="7181"/>
                        <a:pt x="191" y="7360"/>
                        <a:pt x="346" y="7467"/>
                      </a:cubicBezTo>
                      <a:cubicBezTo>
                        <a:pt x="614" y="7665"/>
                        <a:pt x="981" y="7723"/>
                        <a:pt x="1316" y="7723"/>
                      </a:cubicBezTo>
                      <a:cubicBezTo>
                        <a:pt x="1383" y="7723"/>
                        <a:pt x="1449" y="7721"/>
                        <a:pt x="1513" y="7717"/>
                      </a:cubicBezTo>
                      <a:cubicBezTo>
                        <a:pt x="1929" y="7705"/>
                        <a:pt x="2346" y="7610"/>
                        <a:pt x="2739" y="7503"/>
                      </a:cubicBezTo>
                      <a:cubicBezTo>
                        <a:pt x="3691" y="7241"/>
                        <a:pt x="4632" y="6955"/>
                        <a:pt x="5573" y="6657"/>
                      </a:cubicBezTo>
                      <a:cubicBezTo>
                        <a:pt x="7466" y="6050"/>
                        <a:pt x="9347" y="5371"/>
                        <a:pt x="11192" y="4621"/>
                      </a:cubicBezTo>
                      <a:cubicBezTo>
                        <a:pt x="12978" y="3895"/>
                        <a:pt x="14836" y="3169"/>
                        <a:pt x="16312" y="1907"/>
                      </a:cubicBezTo>
                      <a:cubicBezTo>
                        <a:pt x="16491" y="1740"/>
                        <a:pt x="16669" y="1573"/>
                        <a:pt x="16848" y="1395"/>
                      </a:cubicBezTo>
                      <a:cubicBezTo>
                        <a:pt x="16979" y="1264"/>
                        <a:pt x="17110" y="1121"/>
                        <a:pt x="17181" y="942"/>
                      </a:cubicBezTo>
                      <a:cubicBezTo>
                        <a:pt x="17372" y="549"/>
                        <a:pt x="17157" y="168"/>
                        <a:pt x="16753" y="61"/>
                      </a:cubicBezTo>
                      <a:cubicBezTo>
                        <a:pt x="16602" y="17"/>
                        <a:pt x="16441" y="1"/>
                        <a:pt x="1627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823" name="Google Shape;2823;p62"/>
            <p:cNvSpPr/>
            <p:nvPr/>
          </p:nvSpPr>
          <p:spPr>
            <a:xfrm>
              <a:off x="6354112" y="1845378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4" name="Google Shape;2824;p62"/>
            <p:cNvSpPr/>
            <p:nvPr/>
          </p:nvSpPr>
          <p:spPr>
            <a:xfrm>
              <a:off x="6145312" y="747622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Google Shape;2825;p62"/>
            <p:cNvSpPr/>
            <p:nvPr/>
          </p:nvSpPr>
          <p:spPr>
            <a:xfrm>
              <a:off x="5552611" y="364952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Google Shape;2826;p62"/>
            <p:cNvSpPr/>
            <p:nvPr/>
          </p:nvSpPr>
          <p:spPr>
            <a:xfrm>
              <a:off x="5640986" y="3783715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7" name="Google Shape;2217;p46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         MAIO                                          JUNHO</a:t>
            </a:r>
            <a:endParaRPr dirty="0"/>
          </a:p>
        </p:txBody>
      </p:sp>
      <p:sp>
        <p:nvSpPr>
          <p:cNvPr id="2218" name="Google Shape;2218;p46"/>
          <p:cNvSpPr txBox="1">
            <a:spLocks noGrp="1"/>
          </p:cNvSpPr>
          <p:nvPr>
            <p:ph type="subTitle" idx="1"/>
          </p:nvPr>
        </p:nvSpPr>
        <p:spPr>
          <a:xfrm>
            <a:off x="4663975" y="1759274"/>
            <a:ext cx="3766800" cy="26584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- Verão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6- Ser bombeiro por momentos: Visita aos bombeiros de Sanfins do Douro (</a:t>
            </a:r>
            <a:r>
              <a:rPr lang="pt-PT" b="1" dirty="0"/>
              <a:t>Jardim</a:t>
            </a:r>
            <a:r>
              <a:rPr lang="pt-PT" dirty="0"/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13- Santos populares: criação de quadras e recrear uma marcha ( </a:t>
            </a:r>
            <a:r>
              <a:rPr lang="pt-PT" b="1" dirty="0"/>
              <a:t>Jardim</a:t>
            </a:r>
            <a:r>
              <a:rPr lang="pt-PT" dirty="0"/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20- Aula de yoga ( </a:t>
            </a:r>
            <a:r>
              <a:rPr lang="pt-PT" b="1" dirty="0"/>
              <a:t>Jardim</a:t>
            </a:r>
            <a:r>
              <a:rPr lang="pt-PT" dirty="0"/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23- Ação de sensibilização dos cuidados a ter com o sol, por uma farmacêutica (</a:t>
            </a:r>
            <a:r>
              <a:rPr lang="pt-PT" b="1" dirty="0"/>
              <a:t>Jardim</a:t>
            </a:r>
            <a:r>
              <a:rPr lang="pt-PT" dirty="0"/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- Avaliações 3º período ( fim do mês)</a:t>
            </a:r>
            <a:endParaRPr dirty="0"/>
          </a:p>
        </p:txBody>
      </p:sp>
      <p:sp>
        <p:nvSpPr>
          <p:cNvPr id="2219" name="Google Shape;2219;p46"/>
          <p:cNvSpPr txBox="1">
            <a:spLocks noGrp="1"/>
          </p:cNvSpPr>
          <p:nvPr>
            <p:ph type="subTitle" idx="2"/>
          </p:nvPr>
        </p:nvSpPr>
        <p:spPr>
          <a:xfrm>
            <a:off x="720000" y="1759274"/>
            <a:ext cx="3766800" cy="30771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2- Dia da mãe, festa surpresa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5- Dia do trânsito e da cortesia ao volante: criar circuito no hall de entrada (</a:t>
            </a:r>
            <a:r>
              <a:rPr lang="pt-PT" b="1" dirty="0"/>
              <a:t>Jardim</a:t>
            </a:r>
            <a:r>
              <a:rPr lang="pt-PT" dirty="0"/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15- Dia da família: assistir a um espetáculo em família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23- Visita à escola do 1º ciclo de Sanfins do Douro ( </a:t>
            </a:r>
            <a:r>
              <a:rPr lang="pt-PT" b="1" dirty="0"/>
              <a:t>Jardim</a:t>
            </a:r>
            <a:r>
              <a:rPr lang="pt-PT" dirty="0"/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/>
              <a:t>30- Real </a:t>
            </a:r>
            <a:r>
              <a:rPr lang="pt-PT" dirty="0" err="1"/>
              <a:t>Fun</a:t>
            </a:r>
            <a:r>
              <a:rPr lang="pt-PT" dirty="0"/>
              <a:t> </a:t>
            </a:r>
            <a:r>
              <a:rPr lang="pt-PT" dirty="0" err="1"/>
              <a:t>Park</a:t>
            </a:r>
            <a:r>
              <a:rPr lang="pt-PT" dirty="0"/>
              <a:t>  comemoração do dia da criança, num parque de diversões (</a:t>
            </a:r>
            <a:r>
              <a:rPr lang="pt-PT" b="1" dirty="0"/>
              <a:t>Jardim</a:t>
            </a:r>
            <a:r>
              <a:rPr lang="pt-PT" dirty="0"/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dirty="0"/>
              <a:t>Insufláveis, comemoração dia da criança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dirty="0"/>
              <a:t>( </a:t>
            </a:r>
            <a:r>
              <a:rPr lang="pt-PT" b="1" dirty="0"/>
              <a:t>Creche</a:t>
            </a:r>
            <a:r>
              <a:rPr lang="pt-PT" dirty="0"/>
              <a:t>)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pt-PT" dirty="0"/>
              <a:t> </a:t>
            </a:r>
            <a:endParaRPr dirty="0"/>
          </a:p>
        </p:txBody>
      </p:sp>
      <p:sp>
        <p:nvSpPr>
          <p:cNvPr id="2220" name="Google Shape;2220;p46"/>
          <p:cNvSpPr/>
          <p:nvPr/>
        </p:nvSpPr>
        <p:spPr>
          <a:xfrm>
            <a:off x="-222475" y="3710249"/>
            <a:ext cx="6064200" cy="1585650"/>
          </a:xfrm>
          <a:custGeom>
            <a:avLst/>
            <a:gdLst/>
            <a:ahLst/>
            <a:cxnLst/>
            <a:rect l="l" t="t" r="r" b="b"/>
            <a:pathLst>
              <a:path w="242568" h="63426" extrusionOk="0">
                <a:moveTo>
                  <a:pt x="242568" y="63426"/>
                </a:moveTo>
                <a:cubicBezTo>
                  <a:pt x="238881" y="60407"/>
                  <a:pt x="227344" y="50140"/>
                  <a:pt x="220447" y="45309"/>
                </a:cubicBezTo>
                <a:cubicBezTo>
                  <a:pt x="213550" y="40478"/>
                  <a:pt x="212406" y="35934"/>
                  <a:pt x="201187" y="34440"/>
                </a:cubicBezTo>
                <a:cubicBezTo>
                  <a:pt x="189968" y="32946"/>
                  <a:pt x="166639" y="40034"/>
                  <a:pt x="153131" y="36347"/>
                </a:cubicBezTo>
                <a:cubicBezTo>
                  <a:pt x="139623" y="32660"/>
                  <a:pt x="133584" y="16260"/>
                  <a:pt x="120140" y="12319"/>
                </a:cubicBezTo>
                <a:cubicBezTo>
                  <a:pt x="106696" y="8378"/>
                  <a:pt x="87530" y="14702"/>
                  <a:pt x="72465" y="12700"/>
                </a:cubicBezTo>
                <a:cubicBezTo>
                  <a:pt x="57400" y="10698"/>
                  <a:pt x="41827" y="1767"/>
                  <a:pt x="29749" y="305"/>
                </a:cubicBezTo>
                <a:cubicBezTo>
                  <a:pt x="17672" y="-1157"/>
                  <a:pt x="4958" y="3324"/>
                  <a:pt x="0" y="3928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" name="Google Shape;3215;p76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JULHO</a:t>
            </a:r>
            <a:endParaRPr dirty="0"/>
          </a:p>
        </p:txBody>
      </p:sp>
      <p:sp>
        <p:nvSpPr>
          <p:cNvPr id="3216" name="Google Shape;3216;p76"/>
          <p:cNvSpPr txBox="1">
            <a:spLocks noGrp="1"/>
          </p:cNvSpPr>
          <p:nvPr>
            <p:ph type="body" idx="1"/>
          </p:nvPr>
        </p:nvSpPr>
        <p:spPr>
          <a:xfrm>
            <a:off x="713225" y="1317725"/>
            <a:ext cx="7710900" cy="180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pt-PT" sz="1800" dirty="0"/>
              <a:t>--Férias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pt-PT" sz="1800" dirty="0"/>
              <a:t>4- Festa de fim de ano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pt-PT" sz="1800" dirty="0"/>
              <a:t>25- Passeio final de ano à praia fluvial do Azibo.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</p:txBody>
      </p:sp>
      <p:sp>
        <p:nvSpPr>
          <p:cNvPr id="3217" name="Google Shape;3217;p76"/>
          <p:cNvSpPr/>
          <p:nvPr/>
        </p:nvSpPr>
        <p:spPr>
          <a:xfrm>
            <a:off x="6649881" y="3905578"/>
            <a:ext cx="826534" cy="688410"/>
          </a:xfrm>
          <a:custGeom>
            <a:avLst/>
            <a:gdLst/>
            <a:ahLst/>
            <a:cxnLst/>
            <a:rect l="l" t="t" r="r" b="b"/>
            <a:pathLst>
              <a:path w="36969" h="30791" extrusionOk="0">
                <a:moveTo>
                  <a:pt x="12740" y="6170"/>
                </a:moveTo>
                <a:lnTo>
                  <a:pt x="12740" y="6170"/>
                </a:lnTo>
                <a:cubicBezTo>
                  <a:pt x="12193" y="6742"/>
                  <a:pt x="11645" y="7313"/>
                  <a:pt x="11097" y="7873"/>
                </a:cubicBezTo>
                <a:cubicBezTo>
                  <a:pt x="11645" y="7301"/>
                  <a:pt x="12193" y="6730"/>
                  <a:pt x="12740" y="6170"/>
                </a:cubicBezTo>
                <a:close/>
                <a:moveTo>
                  <a:pt x="15157" y="1"/>
                </a:moveTo>
                <a:cubicBezTo>
                  <a:pt x="15004" y="1"/>
                  <a:pt x="14844" y="51"/>
                  <a:pt x="14693" y="170"/>
                </a:cubicBezTo>
                <a:cubicBezTo>
                  <a:pt x="9049" y="4634"/>
                  <a:pt x="3239" y="9361"/>
                  <a:pt x="203" y="16076"/>
                </a:cubicBezTo>
                <a:cubicBezTo>
                  <a:pt x="1" y="16517"/>
                  <a:pt x="382" y="17076"/>
                  <a:pt x="858" y="17112"/>
                </a:cubicBezTo>
                <a:cubicBezTo>
                  <a:pt x="912" y="17115"/>
                  <a:pt x="965" y="17117"/>
                  <a:pt x="1018" y="17117"/>
                </a:cubicBezTo>
                <a:cubicBezTo>
                  <a:pt x="2853" y="17117"/>
                  <a:pt x="4202" y="15350"/>
                  <a:pt x="5370" y="14124"/>
                </a:cubicBezTo>
                <a:cubicBezTo>
                  <a:pt x="5906" y="13576"/>
                  <a:pt x="6418" y="13016"/>
                  <a:pt x="6942" y="12457"/>
                </a:cubicBezTo>
                <a:lnTo>
                  <a:pt x="6942" y="12457"/>
                </a:lnTo>
                <a:cubicBezTo>
                  <a:pt x="5037" y="14719"/>
                  <a:pt x="3275" y="17100"/>
                  <a:pt x="1798" y="19672"/>
                </a:cubicBezTo>
                <a:cubicBezTo>
                  <a:pt x="1463" y="20263"/>
                  <a:pt x="1859" y="20876"/>
                  <a:pt x="2506" y="20876"/>
                </a:cubicBezTo>
                <a:cubicBezTo>
                  <a:pt x="2524" y="20876"/>
                  <a:pt x="2542" y="20875"/>
                  <a:pt x="2560" y="20874"/>
                </a:cubicBezTo>
                <a:cubicBezTo>
                  <a:pt x="3549" y="20815"/>
                  <a:pt x="4192" y="20029"/>
                  <a:pt x="4811" y="19350"/>
                </a:cubicBezTo>
                <a:cubicBezTo>
                  <a:pt x="5513" y="18600"/>
                  <a:pt x="6192" y="17838"/>
                  <a:pt x="6882" y="17064"/>
                </a:cubicBezTo>
                <a:cubicBezTo>
                  <a:pt x="8311" y="15457"/>
                  <a:pt x="9728" y="13826"/>
                  <a:pt x="11181" y="12242"/>
                </a:cubicBezTo>
                <a:cubicBezTo>
                  <a:pt x="12657" y="10623"/>
                  <a:pt x="14205" y="9028"/>
                  <a:pt x="15836" y="7551"/>
                </a:cubicBezTo>
                <a:lnTo>
                  <a:pt x="15836" y="7551"/>
                </a:lnTo>
                <a:cubicBezTo>
                  <a:pt x="11693" y="12314"/>
                  <a:pt x="7097" y="16719"/>
                  <a:pt x="3858" y="22184"/>
                </a:cubicBezTo>
                <a:cubicBezTo>
                  <a:pt x="3536" y="22728"/>
                  <a:pt x="3912" y="23399"/>
                  <a:pt x="4482" y="23399"/>
                </a:cubicBezTo>
                <a:cubicBezTo>
                  <a:pt x="4586" y="23399"/>
                  <a:pt x="4697" y="23377"/>
                  <a:pt x="4811" y="23327"/>
                </a:cubicBezTo>
                <a:cubicBezTo>
                  <a:pt x="6728" y="22482"/>
                  <a:pt x="7942" y="20743"/>
                  <a:pt x="9240" y="19184"/>
                </a:cubicBezTo>
                <a:cubicBezTo>
                  <a:pt x="10728" y="17398"/>
                  <a:pt x="12288" y="15683"/>
                  <a:pt x="13919" y="14040"/>
                </a:cubicBezTo>
                <a:cubicBezTo>
                  <a:pt x="14741" y="13231"/>
                  <a:pt x="15562" y="12445"/>
                  <a:pt x="16407" y="11659"/>
                </a:cubicBezTo>
                <a:lnTo>
                  <a:pt x="16407" y="11659"/>
                </a:lnTo>
                <a:cubicBezTo>
                  <a:pt x="12955" y="15660"/>
                  <a:pt x="9823" y="19910"/>
                  <a:pt x="7537" y="24720"/>
                </a:cubicBezTo>
                <a:cubicBezTo>
                  <a:pt x="7251" y="25308"/>
                  <a:pt x="7738" y="25700"/>
                  <a:pt x="8246" y="25700"/>
                </a:cubicBezTo>
                <a:cubicBezTo>
                  <a:pt x="8478" y="25700"/>
                  <a:pt x="8714" y="25618"/>
                  <a:pt x="8883" y="25435"/>
                </a:cubicBezTo>
                <a:cubicBezTo>
                  <a:pt x="14133" y="19708"/>
                  <a:pt x="18836" y="13350"/>
                  <a:pt x="24742" y="8301"/>
                </a:cubicBezTo>
                <a:lnTo>
                  <a:pt x="24742" y="8301"/>
                </a:lnTo>
                <a:cubicBezTo>
                  <a:pt x="20301" y="14326"/>
                  <a:pt x="15419" y="20065"/>
                  <a:pt x="12264" y="26923"/>
                </a:cubicBezTo>
                <a:cubicBezTo>
                  <a:pt x="12038" y="27411"/>
                  <a:pt x="12466" y="27875"/>
                  <a:pt x="12919" y="27959"/>
                </a:cubicBezTo>
                <a:cubicBezTo>
                  <a:pt x="13006" y="27974"/>
                  <a:pt x="13091" y="27981"/>
                  <a:pt x="13175" y="27981"/>
                </a:cubicBezTo>
                <a:cubicBezTo>
                  <a:pt x="14063" y="27981"/>
                  <a:pt x="14762" y="27165"/>
                  <a:pt x="15372" y="26578"/>
                </a:cubicBezTo>
                <a:cubicBezTo>
                  <a:pt x="16110" y="25887"/>
                  <a:pt x="16812" y="25149"/>
                  <a:pt x="17491" y="24399"/>
                </a:cubicBezTo>
                <a:cubicBezTo>
                  <a:pt x="18908" y="22839"/>
                  <a:pt x="20229" y="21196"/>
                  <a:pt x="21551" y="19553"/>
                </a:cubicBezTo>
                <a:cubicBezTo>
                  <a:pt x="23063" y="17660"/>
                  <a:pt x="24599" y="15767"/>
                  <a:pt x="26290" y="14016"/>
                </a:cubicBezTo>
                <a:lnTo>
                  <a:pt x="26290" y="14016"/>
                </a:lnTo>
                <a:cubicBezTo>
                  <a:pt x="23754" y="18017"/>
                  <a:pt x="21241" y="22041"/>
                  <a:pt x="19170" y="26292"/>
                </a:cubicBezTo>
                <a:cubicBezTo>
                  <a:pt x="18908" y="26832"/>
                  <a:pt x="19424" y="27312"/>
                  <a:pt x="19928" y="27312"/>
                </a:cubicBezTo>
                <a:cubicBezTo>
                  <a:pt x="20090" y="27312"/>
                  <a:pt x="20251" y="27262"/>
                  <a:pt x="20384" y="27149"/>
                </a:cubicBezTo>
                <a:cubicBezTo>
                  <a:pt x="23849" y="24184"/>
                  <a:pt x="26242" y="20231"/>
                  <a:pt x="29469" y="17064"/>
                </a:cubicBezTo>
                <a:lnTo>
                  <a:pt x="29469" y="17064"/>
                </a:lnTo>
                <a:cubicBezTo>
                  <a:pt x="28707" y="18767"/>
                  <a:pt x="27623" y="20386"/>
                  <a:pt x="26754" y="21946"/>
                </a:cubicBezTo>
                <a:cubicBezTo>
                  <a:pt x="25337" y="24494"/>
                  <a:pt x="23920" y="27042"/>
                  <a:pt x="22503" y="29590"/>
                </a:cubicBezTo>
                <a:cubicBezTo>
                  <a:pt x="22163" y="30212"/>
                  <a:pt x="22627" y="30791"/>
                  <a:pt x="23154" y="30791"/>
                </a:cubicBezTo>
                <a:cubicBezTo>
                  <a:pt x="23363" y="30791"/>
                  <a:pt x="23583" y="30699"/>
                  <a:pt x="23765" y="30483"/>
                </a:cubicBezTo>
                <a:cubicBezTo>
                  <a:pt x="25861" y="27982"/>
                  <a:pt x="27956" y="25482"/>
                  <a:pt x="30064" y="23006"/>
                </a:cubicBezTo>
                <a:cubicBezTo>
                  <a:pt x="31088" y="21791"/>
                  <a:pt x="32136" y="20601"/>
                  <a:pt x="33231" y="19446"/>
                </a:cubicBezTo>
                <a:lnTo>
                  <a:pt x="33231" y="19446"/>
                </a:lnTo>
                <a:cubicBezTo>
                  <a:pt x="31933" y="21815"/>
                  <a:pt x="30552" y="24137"/>
                  <a:pt x="29088" y="26399"/>
                </a:cubicBezTo>
                <a:cubicBezTo>
                  <a:pt x="28703" y="26997"/>
                  <a:pt x="29238" y="27625"/>
                  <a:pt x="29773" y="27625"/>
                </a:cubicBezTo>
                <a:cubicBezTo>
                  <a:pt x="29984" y="27625"/>
                  <a:pt x="30195" y="27528"/>
                  <a:pt x="30350" y="27292"/>
                </a:cubicBezTo>
                <a:cubicBezTo>
                  <a:pt x="32683" y="23684"/>
                  <a:pt x="34803" y="19934"/>
                  <a:pt x="36708" y="16076"/>
                </a:cubicBezTo>
                <a:cubicBezTo>
                  <a:pt x="36968" y="15519"/>
                  <a:pt x="36455" y="15043"/>
                  <a:pt x="35948" y="15043"/>
                </a:cubicBezTo>
                <a:cubicBezTo>
                  <a:pt x="35783" y="15043"/>
                  <a:pt x="35618" y="15093"/>
                  <a:pt x="35481" y="15207"/>
                </a:cubicBezTo>
                <a:cubicBezTo>
                  <a:pt x="33088" y="17195"/>
                  <a:pt x="30993" y="19517"/>
                  <a:pt x="28980" y="21898"/>
                </a:cubicBezTo>
                <a:cubicBezTo>
                  <a:pt x="28552" y="22398"/>
                  <a:pt x="28123" y="22910"/>
                  <a:pt x="27695" y="23422"/>
                </a:cubicBezTo>
                <a:cubicBezTo>
                  <a:pt x="27897" y="23041"/>
                  <a:pt x="28111" y="22672"/>
                  <a:pt x="28314" y="22303"/>
                </a:cubicBezTo>
                <a:cubicBezTo>
                  <a:pt x="29647" y="19910"/>
                  <a:pt x="31290" y="17493"/>
                  <a:pt x="31778" y="14743"/>
                </a:cubicBezTo>
                <a:cubicBezTo>
                  <a:pt x="31863" y="14242"/>
                  <a:pt x="31433" y="13928"/>
                  <a:pt x="31002" y="13928"/>
                </a:cubicBezTo>
                <a:cubicBezTo>
                  <a:pt x="30829" y="13928"/>
                  <a:pt x="30656" y="13979"/>
                  <a:pt x="30516" y="14088"/>
                </a:cubicBezTo>
                <a:cubicBezTo>
                  <a:pt x="27623" y="16302"/>
                  <a:pt x="25504" y="19243"/>
                  <a:pt x="23182" y="22017"/>
                </a:cubicBezTo>
                <a:cubicBezTo>
                  <a:pt x="25468" y="18053"/>
                  <a:pt x="28016" y="14219"/>
                  <a:pt x="30421" y="10361"/>
                </a:cubicBezTo>
                <a:cubicBezTo>
                  <a:pt x="30791" y="9769"/>
                  <a:pt x="30334" y="9162"/>
                  <a:pt x="29782" y="9162"/>
                </a:cubicBezTo>
                <a:cubicBezTo>
                  <a:pt x="29624" y="9162"/>
                  <a:pt x="29458" y="9212"/>
                  <a:pt x="29302" y="9325"/>
                </a:cubicBezTo>
                <a:cubicBezTo>
                  <a:pt x="26099" y="11635"/>
                  <a:pt x="23527" y="14636"/>
                  <a:pt x="21063" y="17695"/>
                </a:cubicBezTo>
                <a:cubicBezTo>
                  <a:pt x="19813" y="19231"/>
                  <a:pt x="18586" y="20803"/>
                  <a:pt x="17288" y="22303"/>
                </a:cubicBezTo>
                <a:cubicBezTo>
                  <a:pt x="16657" y="23041"/>
                  <a:pt x="16014" y="23756"/>
                  <a:pt x="15348" y="24446"/>
                </a:cubicBezTo>
                <a:cubicBezTo>
                  <a:pt x="15264" y="24530"/>
                  <a:pt x="15181" y="24601"/>
                  <a:pt x="15110" y="24684"/>
                </a:cubicBezTo>
                <a:cubicBezTo>
                  <a:pt x="18955" y="17672"/>
                  <a:pt x="24480" y="11719"/>
                  <a:pt x="28897" y="5075"/>
                </a:cubicBezTo>
                <a:cubicBezTo>
                  <a:pt x="29296" y="4480"/>
                  <a:pt x="28819" y="3900"/>
                  <a:pt x="28256" y="3900"/>
                </a:cubicBezTo>
                <a:cubicBezTo>
                  <a:pt x="28098" y="3900"/>
                  <a:pt x="27932" y="3946"/>
                  <a:pt x="27778" y="4051"/>
                </a:cubicBezTo>
                <a:cubicBezTo>
                  <a:pt x="22122" y="7861"/>
                  <a:pt x="17646" y="12969"/>
                  <a:pt x="13240" y="18112"/>
                </a:cubicBezTo>
                <a:cubicBezTo>
                  <a:pt x="16538" y="13481"/>
                  <a:pt x="20527" y="9325"/>
                  <a:pt x="24444" y="5230"/>
                </a:cubicBezTo>
                <a:cubicBezTo>
                  <a:pt x="24995" y="4660"/>
                  <a:pt x="24561" y="3885"/>
                  <a:pt x="23946" y="3885"/>
                </a:cubicBezTo>
                <a:cubicBezTo>
                  <a:pt x="23790" y="3885"/>
                  <a:pt x="23622" y="3935"/>
                  <a:pt x="23456" y="4051"/>
                </a:cubicBezTo>
                <a:cubicBezTo>
                  <a:pt x="20301" y="6254"/>
                  <a:pt x="17312" y="8682"/>
                  <a:pt x="14514" y="11326"/>
                </a:cubicBezTo>
                <a:cubicBezTo>
                  <a:pt x="16788" y="8837"/>
                  <a:pt x="19027" y="6325"/>
                  <a:pt x="20967" y="3575"/>
                </a:cubicBezTo>
                <a:cubicBezTo>
                  <a:pt x="21304" y="3090"/>
                  <a:pt x="20885" y="2327"/>
                  <a:pt x="20344" y="2327"/>
                </a:cubicBezTo>
                <a:cubicBezTo>
                  <a:pt x="20234" y="2327"/>
                  <a:pt x="20118" y="2359"/>
                  <a:pt x="20003" y="2432"/>
                </a:cubicBezTo>
                <a:cubicBezTo>
                  <a:pt x="17658" y="3932"/>
                  <a:pt x="15526" y="5706"/>
                  <a:pt x="13526" y="7623"/>
                </a:cubicBezTo>
                <a:cubicBezTo>
                  <a:pt x="15312" y="5789"/>
                  <a:pt x="17003" y="3849"/>
                  <a:pt x="17979" y="1491"/>
                </a:cubicBezTo>
                <a:cubicBezTo>
                  <a:pt x="18221" y="918"/>
                  <a:pt x="17742" y="480"/>
                  <a:pt x="17242" y="480"/>
                </a:cubicBezTo>
                <a:cubicBezTo>
                  <a:pt x="17077" y="480"/>
                  <a:pt x="16909" y="528"/>
                  <a:pt x="16765" y="634"/>
                </a:cubicBezTo>
                <a:cubicBezTo>
                  <a:pt x="13836" y="2741"/>
                  <a:pt x="11335" y="5337"/>
                  <a:pt x="8918" y="7992"/>
                </a:cubicBezTo>
                <a:cubicBezTo>
                  <a:pt x="7704" y="9325"/>
                  <a:pt x="6525" y="10671"/>
                  <a:pt x="5299" y="11980"/>
                </a:cubicBezTo>
                <a:cubicBezTo>
                  <a:pt x="4656" y="12659"/>
                  <a:pt x="4013" y="13338"/>
                  <a:pt x="3358" y="13993"/>
                </a:cubicBezTo>
                <a:cubicBezTo>
                  <a:pt x="3120" y="14231"/>
                  <a:pt x="2858" y="14528"/>
                  <a:pt x="2572" y="14802"/>
                </a:cubicBezTo>
                <a:cubicBezTo>
                  <a:pt x="5668" y="9290"/>
                  <a:pt x="10800" y="5218"/>
                  <a:pt x="15681" y="1348"/>
                </a:cubicBezTo>
                <a:cubicBezTo>
                  <a:pt x="16314" y="859"/>
                  <a:pt x="15789" y="1"/>
                  <a:pt x="1515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8" name="Google Shape;3218;p76"/>
          <p:cNvSpPr/>
          <p:nvPr/>
        </p:nvSpPr>
        <p:spPr>
          <a:xfrm>
            <a:off x="6374315" y="3426802"/>
            <a:ext cx="1377652" cy="309587"/>
          </a:xfrm>
          <a:custGeom>
            <a:avLst/>
            <a:gdLst/>
            <a:ahLst/>
            <a:cxnLst/>
            <a:rect l="l" t="t" r="r" b="b"/>
            <a:pathLst>
              <a:path w="20980" h="4715" extrusionOk="0">
                <a:moveTo>
                  <a:pt x="13887" y="0"/>
                </a:moveTo>
                <a:cubicBezTo>
                  <a:pt x="13750" y="0"/>
                  <a:pt x="13622" y="137"/>
                  <a:pt x="13657" y="292"/>
                </a:cubicBezTo>
                <a:cubicBezTo>
                  <a:pt x="13907" y="1376"/>
                  <a:pt x="14240" y="2423"/>
                  <a:pt x="14657" y="3447"/>
                </a:cubicBezTo>
                <a:cubicBezTo>
                  <a:pt x="13704" y="2483"/>
                  <a:pt x="12752" y="1507"/>
                  <a:pt x="11788" y="530"/>
                </a:cubicBezTo>
                <a:cubicBezTo>
                  <a:pt x="11746" y="486"/>
                  <a:pt x="11695" y="468"/>
                  <a:pt x="11644" y="468"/>
                </a:cubicBezTo>
                <a:cubicBezTo>
                  <a:pt x="11486" y="468"/>
                  <a:pt x="11326" y="643"/>
                  <a:pt x="11442" y="804"/>
                </a:cubicBezTo>
                <a:cubicBezTo>
                  <a:pt x="11776" y="1328"/>
                  <a:pt x="12085" y="1864"/>
                  <a:pt x="12347" y="2423"/>
                </a:cubicBezTo>
                <a:cubicBezTo>
                  <a:pt x="12050" y="2018"/>
                  <a:pt x="11740" y="1626"/>
                  <a:pt x="11407" y="1256"/>
                </a:cubicBezTo>
                <a:cubicBezTo>
                  <a:pt x="11360" y="1204"/>
                  <a:pt x="11307" y="1182"/>
                  <a:pt x="11256" y="1182"/>
                </a:cubicBezTo>
                <a:cubicBezTo>
                  <a:pt x="11111" y="1182"/>
                  <a:pt x="10982" y="1360"/>
                  <a:pt x="11061" y="1518"/>
                </a:cubicBezTo>
                <a:cubicBezTo>
                  <a:pt x="11299" y="2030"/>
                  <a:pt x="11549" y="2530"/>
                  <a:pt x="11799" y="3042"/>
                </a:cubicBezTo>
                <a:cubicBezTo>
                  <a:pt x="11228" y="2483"/>
                  <a:pt x="10668" y="1923"/>
                  <a:pt x="10109" y="1364"/>
                </a:cubicBezTo>
                <a:cubicBezTo>
                  <a:pt x="10069" y="1323"/>
                  <a:pt x="10018" y="1306"/>
                  <a:pt x="9967" y="1306"/>
                </a:cubicBezTo>
                <a:cubicBezTo>
                  <a:pt x="9838" y="1306"/>
                  <a:pt x="9709" y="1421"/>
                  <a:pt x="9752" y="1566"/>
                </a:cubicBezTo>
                <a:cubicBezTo>
                  <a:pt x="9918" y="2054"/>
                  <a:pt x="10097" y="2542"/>
                  <a:pt x="10287" y="3031"/>
                </a:cubicBezTo>
                <a:cubicBezTo>
                  <a:pt x="9787" y="2411"/>
                  <a:pt x="9287" y="1792"/>
                  <a:pt x="8787" y="1185"/>
                </a:cubicBezTo>
                <a:cubicBezTo>
                  <a:pt x="8745" y="1134"/>
                  <a:pt x="8695" y="1112"/>
                  <a:pt x="8646" y="1112"/>
                </a:cubicBezTo>
                <a:cubicBezTo>
                  <a:pt x="8500" y="1112"/>
                  <a:pt x="8359" y="1299"/>
                  <a:pt x="8430" y="1459"/>
                </a:cubicBezTo>
                <a:cubicBezTo>
                  <a:pt x="8597" y="1768"/>
                  <a:pt x="8751" y="2090"/>
                  <a:pt x="8906" y="2399"/>
                </a:cubicBezTo>
                <a:cubicBezTo>
                  <a:pt x="8692" y="2185"/>
                  <a:pt x="8478" y="1959"/>
                  <a:pt x="8251" y="1757"/>
                </a:cubicBezTo>
                <a:cubicBezTo>
                  <a:pt x="8204" y="1713"/>
                  <a:pt x="8152" y="1694"/>
                  <a:pt x="8101" y="1694"/>
                </a:cubicBezTo>
                <a:cubicBezTo>
                  <a:pt x="7972" y="1694"/>
                  <a:pt x="7857" y="1817"/>
                  <a:pt x="7882" y="1971"/>
                </a:cubicBezTo>
                <a:cubicBezTo>
                  <a:pt x="7954" y="2399"/>
                  <a:pt x="8061" y="2828"/>
                  <a:pt x="8228" y="3221"/>
                </a:cubicBezTo>
                <a:cubicBezTo>
                  <a:pt x="7775" y="2947"/>
                  <a:pt x="7311" y="2661"/>
                  <a:pt x="6870" y="2364"/>
                </a:cubicBezTo>
                <a:cubicBezTo>
                  <a:pt x="6846" y="2349"/>
                  <a:pt x="6820" y="2342"/>
                  <a:pt x="6793" y="2342"/>
                </a:cubicBezTo>
                <a:cubicBezTo>
                  <a:pt x="6716" y="2342"/>
                  <a:pt x="6638" y="2400"/>
                  <a:pt x="6620" y="2471"/>
                </a:cubicBezTo>
                <a:cubicBezTo>
                  <a:pt x="6549" y="2685"/>
                  <a:pt x="6525" y="2923"/>
                  <a:pt x="6573" y="3150"/>
                </a:cubicBezTo>
                <a:cubicBezTo>
                  <a:pt x="4572" y="2447"/>
                  <a:pt x="2405" y="2090"/>
                  <a:pt x="298" y="2042"/>
                </a:cubicBezTo>
                <a:cubicBezTo>
                  <a:pt x="0" y="2042"/>
                  <a:pt x="0" y="2495"/>
                  <a:pt x="298" y="2495"/>
                </a:cubicBezTo>
                <a:cubicBezTo>
                  <a:pt x="2548" y="2578"/>
                  <a:pt x="4715" y="2995"/>
                  <a:pt x="6858" y="3685"/>
                </a:cubicBezTo>
                <a:cubicBezTo>
                  <a:pt x="6874" y="3690"/>
                  <a:pt x="6890" y="3692"/>
                  <a:pt x="6906" y="3692"/>
                </a:cubicBezTo>
                <a:cubicBezTo>
                  <a:pt x="7047" y="3692"/>
                  <a:pt x="7181" y="3516"/>
                  <a:pt x="7085" y="3388"/>
                </a:cubicBezTo>
                <a:cubicBezTo>
                  <a:pt x="6954" y="3197"/>
                  <a:pt x="6882" y="3007"/>
                  <a:pt x="6894" y="2804"/>
                </a:cubicBezTo>
                <a:lnTo>
                  <a:pt x="6894" y="2804"/>
                </a:lnTo>
                <a:cubicBezTo>
                  <a:pt x="7478" y="3197"/>
                  <a:pt x="8049" y="3602"/>
                  <a:pt x="8632" y="3995"/>
                </a:cubicBezTo>
                <a:cubicBezTo>
                  <a:pt x="8669" y="4020"/>
                  <a:pt x="8707" y="4031"/>
                  <a:pt x="8743" y="4031"/>
                </a:cubicBezTo>
                <a:cubicBezTo>
                  <a:pt x="8890" y="4031"/>
                  <a:pt x="9007" y="3841"/>
                  <a:pt x="8930" y="3697"/>
                </a:cubicBezTo>
                <a:cubicBezTo>
                  <a:pt x="8740" y="3340"/>
                  <a:pt x="8597" y="2971"/>
                  <a:pt x="8478" y="2590"/>
                </a:cubicBezTo>
                <a:lnTo>
                  <a:pt x="8478" y="2590"/>
                </a:lnTo>
                <a:cubicBezTo>
                  <a:pt x="8918" y="3042"/>
                  <a:pt x="9323" y="3519"/>
                  <a:pt x="9704" y="4019"/>
                </a:cubicBezTo>
                <a:cubicBezTo>
                  <a:pt x="9756" y="4089"/>
                  <a:pt x="9824" y="4119"/>
                  <a:pt x="9890" y="4119"/>
                </a:cubicBezTo>
                <a:cubicBezTo>
                  <a:pt x="10035" y="4119"/>
                  <a:pt x="10167" y="3973"/>
                  <a:pt x="10085" y="3793"/>
                </a:cubicBezTo>
                <a:cubicBezTo>
                  <a:pt x="9942" y="3519"/>
                  <a:pt x="9811" y="3233"/>
                  <a:pt x="9668" y="2959"/>
                </a:cubicBezTo>
                <a:lnTo>
                  <a:pt x="9668" y="2959"/>
                </a:lnTo>
                <a:cubicBezTo>
                  <a:pt x="10121" y="3495"/>
                  <a:pt x="10561" y="4043"/>
                  <a:pt x="11002" y="4578"/>
                </a:cubicBezTo>
                <a:cubicBezTo>
                  <a:pt x="11045" y="4631"/>
                  <a:pt x="11097" y="4653"/>
                  <a:pt x="11147" y="4653"/>
                </a:cubicBezTo>
                <a:cubicBezTo>
                  <a:pt x="11291" y="4653"/>
                  <a:pt x="11426" y="4475"/>
                  <a:pt x="11347" y="4316"/>
                </a:cubicBezTo>
                <a:cubicBezTo>
                  <a:pt x="11002" y="3662"/>
                  <a:pt x="10704" y="2995"/>
                  <a:pt x="10454" y="2304"/>
                </a:cubicBezTo>
                <a:lnTo>
                  <a:pt x="10454" y="2304"/>
                </a:lnTo>
                <a:cubicBezTo>
                  <a:pt x="11097" y="2947"/>
                  <a:pt x="11752" y="3602"/>
                  <a:pt x="12407" y="4257"/>
                </a:cubicBezTo>
                <a:cubicBezTo>
                  <a:pt x="12452" y="4302"/>
                  <a:pt x="12503" y="4321"/>
                  <a:pt x="12551" y="4321"/>
                </a:cubicBezTo>
                <a:cubicBezTo>
                  <a:pt x="12694" y="4321"/>
                  <a:pt x="12820" y="4155"/>
                  <a:pt x="12740" y="3995"/>
                </a:cubicBezTo>
                <a:cubicBezTo>
                  <a:pt x="12633" y="3757"/>
                  <a:pt x="12526" y="3531"/>
                  <a:pt x="12419" y="3304"/>
                </a:cubicBezTo>
                <a:lnTo>
                  <a:pt x="12419" y="3304"/>
                </a:lnTo>
                <a:cubicBezTo>
                  <a:pt x="12657" y="3673"/>
                  <a:pt x="12895" y="4043"/>
                  <a:pt x="13121" y="4435"/>
                </a:cubicBezTo>
                <a:cubicBezTo>
                  <a:pt x="13166" y="4512"/>
                  <a:pt x="13238" y="4545"/>
                  <a:pt x="13310" y="4545"/>
                </a:cubicBezTo>
                <a:cubicBezTo>
                  <a:pt x="13451" y="4545"/>
                  <a:pt x="13593" y="4422"/>
                  <a:pt x="13538" y="4257"/>
                </a:cubicBezTo>
                <a:cubicBezTo>
                  <a:pt x="13323" y="3507"/>
                  <a:pt x="13038" y="2792"/>
                  <a:pt x="12692" y="2090"/>
                </a:cubicBezTo>
                <a:lnTo>
                  <a:pt x="12692" y="2090"/>
                </a:lnTo>
                <a:cubicBezTo>
                  <a:pt x="13526" y="2947"/>
                  <a:pt x="14371" y="3793"/>
                  <a:pt x="15205" y="4650"/>
                </a:cubicBezTo>
                <a:cubicBezTo>
                  <a:pt x="15253" y="4695"/>
                  <a:pt x="15305" y="4714"/>
                  <a:pt x="15356" y="4714"/>
                </a:cubicBezTo>
                <a:cubicBezTo>
                  <a:pt x="15504" y="4714"/>
                  <a:pt x="15630" y="4545"/>
                  <a:pt x="15550" y="4376"/>
                </a:cubicBezTo>
                <a:cubicBezTo>
                  <a:pt x="15026" y="3269"/>
                  <a:pt x="14597" y="2126"/>
                  <a:pt x="14288" y="947"/>
                </a:cubicBezTo>
                <a:lnTo>
                  <a:pt x="14288" y="947"/>
                </a:lnTo>
                <a:cubicBezTo>
                  <a:pt x="15988" y="2601"/>
                  <a:pt x="18016" y="4266"/>
                  <a:pt x="20466" y="4266"/>
                </a:cubicBezTo>
                <a:cubicBezTo>
                  <a:pt x="20573" y="4266"/>
                  <a:pt x="20680" y="4263"/>
                  <a:pt x="20789" y="4257"/>
                </a:cubicBezTo>
                <a:cubicBezTo>
                  <a:pt x="20967" y="4245"/>
                  <a:pt x="20979" y="3971"/>
                  <a:pt x="20789" y="3971"/>
                </a:cubicBezTo>
                <a:cubicBezTo>
                  <a:pt x="18050" y="3959"/>
                  <a:pt x="15860" y="1888"/>
                  <a:pt x="14038" y="66"/>
                </a:cubicBezTo>
                <a:cubicBezTo>
                  <a:pt x="13992" y="20"/>
                  <a:pt x="13939" y="0"/>
                  <a:pt x="13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19" name="Google Shape;3219;p76"/>
          <p:cNvGrpSpPr/>
          <p:nvPr/>
        </p:nvGrpSpPr>
        <p:grpSpPr>
          <a:xfrm>
            <a:off x="4747992" y="3353345"/>
            <a:ext cx="1377632" cy="1323056"/>
            <a:chOff x="4747992" y="3353345"/>
            <a:chExt cx="1377632" cy="1323056"/>
          </a:xfrm>
        </p:grpSpPr>
        <p:sp>
          <p:nvSpPr>
            <p:cNvPr id="3220" name="Google Shape;3220;p76"/>
            <p:cNvSpPr/>
            <p:nvPr/>
          </p:nvSpPr>
          <p:spPr>
            <a:xfrm>
              <a:off x="5204409" y="3796238"/>
              <a:ext cx="484590" cy="443829"/>
            </a:xfrm>
            <a:custGeom>
              <a:avLst/>
              <a:gdLst/>
              <a:ahLst/>
              <a:cxnLst/>
              <a:rect l="l" t="t" r="r" b="b"/>
              <a:pathLst>
                <a:path w="7359" h="6740" extrusionOk="0">
                  <a:moveTo>
                    <a:pt x="3247" y="0"/>
                  </a:moveTo>
                  <a:cubicBezTo>
                    <a:pt x="2929" y="0"/>
                    <a:pt x="2624" y="62"/>
                    <a:pt x="2334" y="207"/>
                  </a:cubicBezTo>
                  <a:cubicBezTo>
                    <a:pt x="2167" y="243"/>
                    <a:pt x="1989" y="290"/>
                    <a:pt x="1834" y="362"/>
                  </a:cubicBezTo>
                  <a:cubicBezTo>
                    <a:pt x="1751" y="409"/>
                    <a:pt x="1667" y="469"/>
                    <a:pt x="1608" y="540"/>
                  </a:cubicBezTo>
                  <a:cubicBezTo>
                    <a:pt x="1131" y="719"/>
                    <a:pt x="750" y="1100"/>
                    <a:pt x="524" y="1564"/>
                  </a:cubicBezTo>
                  <a:cubicBezTo>
                    <a:pt x="429" y="1755"/>
                    <a:pt x="358" y="1969"/>
                    <a:pt x="322" y="2171"/>
                  </a:cubicBezTo>
                  <a:cubicBezTo>
                    <a:pt x="108" y="2540"/>
                    <a:pt x="0" y="2945"/>
                    <a:pt x="24" y="3374"/>
                  </a:cubicBezTo>
                  <a:cubicBezTo>
                    <a:pt x="48" y="3731"/>
                    <a:pt x="143" y="4136"/>
                    <a:pt x="298" y="4517"/>
                  </a:cubicBezTo>
                  <a:cubicBezTo>
                    <a:pt x="310" y="4588"/>
                    <a:pt x="322" y="4648"/>
                    <a:pt x="334" y="4707"/>
                  </a:cubicBezTo>
                  <a:cubicBezTo>
                    <a:pt x="417" y="5053"/>
                    <a:pt x="620" y="5315"/>
                    <a:pt x="858" y="5541"/>
                  </a:cubicBezTo>
                  <a:cubicBezTo>
                    <a:pt x="953" y="5672"/>
                    <a:pt x="1048" y="5779"/>
                    <a:pt x="1155" y="5886"/>
                  </a:cubicBezTo>
                  <a:cubicBezTo>
                    <a:pt x="1560" y="6279"/>
                    <a:pt x="2048" y="6481"/>
                    <a:pt x="2572" y="6577"/>
                  </a:cubicBezTo>
                  <a:cubicBezTo>
                    <a:pt x="2837" y="6688"/>
                    <a:pt x="3122" y="6739"/>
                    <a:pt x="3413" y="6739"/>
                  </a:cubicBezTo>
                  <a:cubicBezTo>
                    <a:pt x="4553" y="6739"/>
                    <a:pt x="5797" y="5965"/>
                    <a:pt x="6346" y="5017"/>
                  </a:cubicBezTo>
                  <a:cubicBezTo>
                    <a:pt x="7358" y="3267"/>
                    <a:pt x="6442" y="933"/>
                    <a:pt x="4549" y="266"/>
                  </a:cubicBezTo>
                  <a:cubicBezTo>
                    <a:pt x="4097" y="105"/>
                    <a:pt x="3662" y="0"/>
                    <a:pt x="3247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1" name="Google Shape;3221;p76"/>
            <p:cNvSpPr/>
            <p:nvPr/>
          </p:nvSpPr>
          <p:spPr>
            <a:xfrm>
              <a:off x="5562539" y="4355843"/>
              <a:ext cx="176470" cy="320557"/>
            </a:xfrm>
            <a:custGeom>
              <a:avLst/>
              <a:gdLst/>
              <a:ahLst/>
              <a:cxnLst/>
              <a:rect l="l" t="t" r="r" b="b"/>
              <a:pathLst>
                <a:path w="2049" h="3722" extrusionOk="0">
                  <a:moveTo>
                    <a:pt x="394" y="1251"/>
                  </a:moveTo>
                  <a:cubicBezTo>
                    <a:pt x="632" y="1858"/>
                    <a:pt x="894" y="2442"/>
                    <a:pt x="1191" y="3025"/>
                  </a:cubicBezTo>
                  <a:cubicBezTo>
                    <a:pt x="906" y="2728"/>
                    <a:pt x="715" y="2347"/>
                    <a:pt x="572" y="1954"/>
                  </a:cubicBezTo>
                  <a:cubicBezTo>
                    <a:pt x="501" y="1727"/>
                    <a:pt x="441" y="1489"/>
                    <a:pt x="394" y="1251"/>
                  </a:cubicBezTo>
                  <a:close/>
                  <a:moveTo>
                    <a:pt x="126" y="0"/>
                  </a:moveTo>
                  <a:cubicBezTo>
                    <a:pt x="81" y="0"/>
                    <a:pt x="37" y="26"/>
                    <a:pt x="37" y="73"/>
                  </a:cubicBezTo>
                  <a:lnTo>
                    <a:pt x="37" y="84"/>
                  </a:lnTo>
                  <a:cubicBezTo>
                    <a:pt x="1" y="120"/>
                    <a:pt x="1" y="168"/>
                    <a:pt x="25" y="227"/>
                  </a:cubicBezTo>
                  <a:cubicBezTo>
                    <a:pt x="25" y="465"/>
                    <a:pt x="60" y="727"/>
                    <a:pt x="84" y="965"/>
                  </a:cubicBezTo>
                  <a:cubicBezTo>
                    <a:pt x="120" y="1263"/>
                    <a:pt x="168" y="1561"/>
                    <a:pt x="251" y="1858"/>
                  </a:cubicBezTo>
                  <a:cubicBezTo>
                    <a:pt x="394" y="2382"/>
                    <a:pt x="644" y="2882"/>
                    <a:pt x="1025" y="3275"/>
                  </a:cubicBezTo>
                  <a:cubicBezTo>
                    <a:pt x="1163" y="3421"/>
                    <a:pt x="1499" y="3722"/>
                    <a:pt x="1742" y="3722"/>
                  </a:cubicBezTo>
                  <a:cubicBezTo>
                    <a:pt x="1855" y="3722"/>
                    <a:pt x="1947" y="3656"/>
                    <a:pt x="1989" y="3478"/>
                  </a:cubicBezTo>
                  <a:cubicBezTo>
                    <a:pt x="2049" y="3228"/>
                    <a:pt x="1930" y="2942"/>
                    <a:pt x="1858" y="2716"/>
                  </a:cubicBezTo>
                  <a:cubicBezTo>
                    <a:pt x="1751" y="2418"/>
                    <a:pt x="1620" y="2120"/>
                    <a:pt x="1465" y="1847"/>
                  </a:cubicBezTo>
                  <a:cubicBezTo>
                    <a:pt x="1120" y="1216"/>
                    <a:pt x="691" y="644"/>
                    <a:pt x="263" y="73"/>
                  </a:cubicBezTo>
                  <a:cubicBezTo>
                    <a:pt x="239" y="49"/>
                    <a:pt x="215" y="25"/>
                    <a:pt x="191" y="25"/>
                  </a:cubicBezTo>
                  <a:cubicBezTo>
                    <a:pt x="174" y="8"/>
                    <a:pt x="150" y="0"/>
                    <a:pt x="126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2" name="Google Shape;3222;p76"/>
            <p:cNvSpPr/>
            <p:nvPr/>
          </p:nvSpPr>
          <p:spPr>
            <a:xfrm>
              <a:off x="5133981" y="3354037"/>
              <a:ext cx="177418" cy="320902"/>
            </a:xfrm>
            <a:custGeom>
              <a:avLst/>
              <a:gdLst/>
              <a:ahLst/>
              <a:cxnLst/>
              <a:rect l="l" t="t" r="r" b="b"/>
              <a:pathLst>
                <a:path w="2060" h="3726" extrusionOk="0">
                  <a:moveTo>
                    <a:pt x="869" y="691"/>
                  </a:moveTo>
                  <a:cubicBezTo>
                    <a:pt x="1143" y="1001"/>
                    <a:pt x="1345" y="1382"/>
                    <a:pt x="1476" y="1763"/>
                  </a:cubicBezTo>
                  <a:cubicBezTo>
                    <a:pt x="1560" y="2001"/>
                    <a:pt x="1619" y="2239"/>
                    <a:pt x="1667" y="2477"/>
                  </a:cubicBezTo>
                  <a:cubicBezTo>
                    <a:pt x="1429" y="1870"/>
                    <a:pt x="1167" y="1275"/>
                    <a:pt x="869" y="691"/>
                  </a:cubicBezTo>
                  <a:close/>
                  <a:moveTo>
                    <a:pt x="311" y="1"/>
                  </a:moveTo>
                  <a:cubicBezTo>
                    <a:pt x="196" y="1"/>
                    <a:pt x="101" y="68"/>
                    <a:pt x="60" y="251"/>
                  </a:cubicBezTo>
                  <a:cubicBezTo>
                    <a:pt x="0" y="489"/>
                    <a:pt x="119" y="775"/>
                    <a:pt x="202" y="1001"/>
                  </a:cubicBezTo>
                  <a:cubicBezTo>
                    <a:pt x="298" y="1310"/>
                    <a:pt x="429" y="1596"/>
                    <a:pt x="583" y="1870"/>
                  </a:cubicBezTo>
                  <a:cubicBezTo>
                    <a:pt x="929" y="2501"/>
                    <a:pt x="1357" y="3084"/>
                    <a:pt x="1786" y="3656"/>
                  </a:cubicBezTo>
                  <a:cubicBezTo>
                    <a:pt x="1810" y="3680"/>
                    <a:pt x="1834" y="3692"/>
                    <a:pt x="1857" y="3704"/>
                  </a:cubicBezTo>
                  <a:cubicBezTo>
                    <a:pt x="1876" y="3718"/>
                    <a:pt x="1898" y="3725"/>
                    <a:pt x="1920" y="3725"/>
                  </a:cubicBezTo>
                  <a:cubicBezTo>
                    <a:pt x="1968" y="3725"/>
                    <a:pt x="2016" y="3693"/>
                    <a:pt x="2024" y="3644"/>
                  </a:cubicBezTo>
                  <a:cubicBezTo>
                    <a:pt x="2048" y="3596"/>
                    <a:pt x="2060" y="3549"/>
                    <a:pt x="2036" y="3501"/>
                  </a:cubicBezTo>
                  <a:cubicBezTo>
                    <a:pt x="2036" y="3251"/>
                    <a:pt x="2000" y="3001"/>
                    <a:pt x="1965" y="2751"/>
                  </a:cubicBezTo>
                  <a:cubicBezTo>
                    <a:pt x="1929" y="2453"/>
                    <a:pt x="1881" y="2156"/>
                    <a:pt x="1810" y="1870"/>
                  </a:cubicBezTo>
                  <a:cubicBezTo>
                    <a:pt x="1655" y="1346"/>
                    <a:pt x="1405" y="834"/>
                    <a:pt x="1024" y="441"/>
                  </a:cubicBezTo>
                  <a:cubicBezTo>
                    <a:pt x="894" y="304"/>
                    <a:pt x="556" y="1"/>
                    <a:pt x="311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Google Shape;3223;p76"/>
            <p:cNvSpPr/>
            <p:nvPr/>
          </p:nvSpPr>
          <p:spPr>
            <a:xfrm>
              <a:off x="4748399" y="4141478"/>
              <a:ext cx="349754" cy="172853"/>
            </a:xfrm>
            <a:custGeom>
              <a:avLst/>
              <a:gdLst/>
              <a:ahLst/>
              <a:cxnLst/>
              <a:rect l="l" t="t" r="r" b="b"/>
              <a:pathLst>
                <a:path w="4061" h="2007" extrusionOk="0">
                  <a:moveTo>
                    <a:pt x="2786" y="383"/>
                  </a:moveTo>
                  <a:lnTo>
                    <a:pt x="2786" y="383"/>
                  </a:lnTo>
                  <a:cubicBezTo>
                    <a:pt x="2179" y="621"/>
                    <a:pt x="1596" y="883"/>
                    <a:pt x="1012" y="1180"/>
                  </a:cubicBezTo>
                  <a:cubicBezTo>
                    <a:pt x="1322" y="907"/>
                    <a:pt x="1691" y="704"/>
                    <a:pt x="2084" y="573"/>
                  </a:cubicBezTo>
                  <a:cubicBezTo>
                    <a:pt x="2310" y="490"/>
                    <a:pt x="2548" y="430"/>
                    <a:pt x="2786" y="383"/>
                  </a:cubicBezTo>
                  <a:close/>
                  <a:moveTo>
                    <a:pt x="3873" y="1"/>
                  </a:moveTo>
                  <a:cubicBezTo>
                    <a:pt x="3854" y="1"/>
                    <a:pt x="3833" y="4"/>
                    <a:pt x="3810" y="14"/>
                  </a:cubicBezTo>
                  <a:cubicBezTo>
                    <a:pt x="3560" y="14"/>
                    <a:pt x="3310" y="49"/>
                    <a:pt x="3072" y="85"/>
                  </a:cubicBezTo>
                  <a:cubicBezTo>
                    <a:pt x="2774" y="121"/>
                    <a:pt x="2477" y="168"/>
                    <a:pt x="2179" y="240"/>
                  </a:cubicBezTo>
                  <a:cubicBezTo>
                    <a:pt x="1655" y="395"/>
                    <a:pt x="1155" y="645"/>
                    <a:pt x="762" y="1014"/>
                  </a:cubicBezTo>
                  <a:cubicBezTo>
                    <a:pt x="548" y="1216"/>
                    <a:pt x="0" y="1859"/>
                    <a:pt x="560" y="1990"/>
                  </a:cubicBezTo>
                  <a:cubicBezTo>
                    <a:pt x="607" y="2001"/>
                    <a:pt x="655" y="2006"/>
                    <a:pt x="704" y="2006"/>
                  </a:cubicBezTo>
                  <a:cubicBezTo>
                    <a:pt x="915" y="2006"/>
                    <a:pt x="1138" y="1915"/>
                    <a:pt x="1322" y="1847"/>
                  </a:cubicBezTo>
                  <a:cubicBezTo>
                    <a:pt x="1620" y="1752"/>
                    <a:pt x="1917" y="1621"/>
                    <a:pt x="2191" y="1466"/>
                  </a:cubicBezTo>
                  <a:cubicBezTo>
                    <a:pt x="2822" y="1121"/>
                    <a:pt x="3394" y="692"/>
                    <a:pt x="3965" y="264"/>
                  </a:cubicBezTo>
                  <a:cubicBezTo>
                    <a:pt x="4001" y="240"/>
                    <a:pt x="4013" y="216"/>
                    <a:pt x="4013" y="192"/>
                  </a:cubicBezTo>
                  <a:cubicBezTo>
                    <a:pt x="4060" y="133"/>
                    <a:pt x="4036" y="37"/>
                    <a:pt x="3953" y="25"/>
                  </a:cubicBezTo>
                  <a:cubicBezTo>
                    <a:pt x="3931" y="11"/>
                    <a:pt x="3904" y="1"/>
                    <a:pt x="3873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76"/>
            <p:cNvSpPr/>
            <p:nvPr/>
          </p:nvSpPr>
          <p:spPr>
            <a:xfrm>
              <a:off x="5774837" y="3716710"/>
              <a:ext cx="350787" cy="172078"/>
            </a:xfrm>
            <a:custGeom>
              <a:avLst/>
              <a:gdLst/>
              <a:ahLst/>
              <a:cxnLst/>
              <a:rect l="l" t="t" r="r" b="b"/>
              <a:pathLst>
                <a:path w="4073" h="1998" extrusionOk="0">
                  <a:moveTo>
                    <a:pt x="3060" y="814"/>
                  </a:moveTo>
                  <a:cubicBezTo>
                    <a:pt x="2751" y="1100"/>
                    <a:pt x="2370" y="1290"/>
                    <a:pt x="1989" y="1433"/>
                  </a:cubicBezTo>
                  <a:cubicBezTo>
                    <a:pt x="1751" y="1505"/>
                    <a:pt x="1513" y="1564"/>
                    <a:pt x="1274" y="1612"/>
                  </a:cubicBezTo>
                  <a:cubicBezTo>
                    <a:pt x="1882" y="1386"/>
                    <a:pt x="2477" y="1112"/>
                    <a:pt x="3060" y="814"/>
                  </a:cubicBezTo>
                  <a:close/>
                  <a:moveTo>
                    <a:pt x="3361" y="0"/>
                  </a:moveTo>
                  <a:cubicBezTo>
                    <a:pt x="3157" y="0"/>
                    <a:pt x="2934" y="89"/>
                    <a:pt x="2751" y="147"/>
                  </a:cubicBezTo>
                  <a:cubicBezTo>
                    <a:pt x="2441" y="255"/>
                    <a:pt x="2155" y="386"/>
                    <a:pt x="1882" y="540"/>
                  </a:cubicBezTo>
                  <a:cubicBezTo>
                    <a:pt x="1251" y="874"/>
                    <a:pt x="667" y="1314"/>
                    <a:pt x="96" y="1743"/>
                  </a:cubicBezTo>
                  <a:cubicBezTo>
                    <a:pt x="72" y="1767"/>
                    <a:pt x="60" y="1779"/>
                    <a:pt x="48" y="1814"/>
                  </a:cubicBezTo>
                  <a:cubicBezTo>
                    <a:pt x="0" y="1862"/>
                    <a:pt x="36" y="1969"/>
                    <a:pt x="108" y="1969"/>
                  </a:cubicBezTo>
                  <a:lnTo>
                    <a:pt x="119" y="1969"/>
                  </a:lnTo>
                  <a:cubicBezTo>
                    <a:pt x="139" y="1989"/>
                    <a:pt x="162" y="1998"/>
                    <a:pt x="187" y="1998"/>
                  </a:cubicBezTo>
                  <a:cubicBezTo>
                    <a:pt x="208" y="1998"/>
                    <a:pt x="229" y="1992"/>
                    <a:pt x="250" y="1981"/>
                  </a:cubicBezTo>
                  <a:cubicBezTo>
                    <a:pt x="500" y="1981"/>
                    <a:pt x="762" y="1945"/>
                    <a:pt x="1001" y="1921"/>
                  </a:cubicBezTo>
                  <a:cubicBezTo>
                    <a:pt x="1298" y="1886"/>
                    <a:pt x="1596" y="1838"/>
                    <a:pt x="1882" y="1755"/>
                  </a:cubicBezTo>
                  <a:cubicBezTo>
                    <a:pt x="2405" y="1612"/>
                    <a:pt x="2917" y="1362"/>
                    <a:pt x="3310" y="981"/>
                  </a:cubicBezTo>
                  <a:cubicBezTo>
                    <a:pt x="3513" y="778"/>
                    <a:pt x="4072" y="147"/>
                    <a:pt x="3501" y="16"/>
                  </a:cubicBezTo>
                  <a:cubicBezTo>
                    <a:pt x="3456" y="5"/>
                    <a:pt x="3409" y="0"/>
                    <a:pt x="3361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76"/>
            <p:cNvSpPr/>
            <p:nvPr/>
          </p:nvSpPr>
          <p:spPr>
            <a:xfrm>
              <a:off x="5358509" y="4380303"/>
              <a:ext cx="74929" cy="251140"/>
            </a:xfrm>
            <a:custGeom>
              <a:avLst/>
              <a:gdLst/>
              <a:ahLst/>
              <a:cxnLst/>
              <a:rect l="l" t="t" r="r" b="b"/>
              <a:pathLst>
                <a:path w="870" h="2916" extrusionOk="0">
                  <a:moveTo>
                    <a:pt x="381" y="884"/>
                  </a:moveTo>
                  <a:lnTo>
                    <a:pt x="381" y="884"/>
                  </a:lnTo>
                  <a:cubicBezTo>
                    <a:pt x="334" y="1348"/>
                    <a:pt x="298" y="1801"/>
                    <a:pt x="298" y="2265"/>
                  </a:cubicBezTo>
                  <a:cubicBezTo>
                    <a:pt x="215" y="1979"/>
                    <a:pt x="215" y="1682"/>
                    <a:pt x="262" y="1396"/>
                  </a:cubicBezTo>
                  <a:cubicBezTo>
                    <a:pt x="298" y="1217"/>
                    <a:pt x="334" y="1051"/>
                    <a:pt x="381" y="884"/>
                  </a:cubicBezTo>
                  <a:close/>
                  <a:moveTo>
                    <a:pt x="599" y="1"/>
                  </a:moveTo>
                  <a:cubicBezTo>
                    <a:pt x="581" y="1"/>
                    <a:pt x="562" y="8"/>
                    <a:pt x="548" y="27"/>
                  </a:cubicBezTo>
                  <a:cubicBezTo>
                    <a:pt x="512" y="50"/>
                    <a:pt x="501" y="74"/>
                    <a:pt x="501" y="122"/>
                  </a:cubicBezTo>
                  <a:cubicBezTo>
                    <a:pt x="417" y="277"/>
                    <a:pt x="346" y="443"/>
                    <a:pt x="286" y="610"/>
                  </a:cubicBezTo>
                  <a:cubicBezTo>
                    <a:pt x="215" y="812"/>
                    <a:pt x="143" y="1015"/>
                    <a:pt x="96" y="1217"/>
                  </a:cubicBezTo>
                  <a:cubicBezTo>
                    <a:pt x="12" y="1598"/>
                    <a:pt x="0" y="2003"/>
                    <a:pt x="108" y="2372"/>
                  </a:cubicBezTo>
                  <a:cubicBezTo>
                    <a:pt x="155" y="2532"/>
                    <a:pt x="299" y="2916"/>
                    <a:pt x="492" y="2916"/>
                  </a:cubicBezTo>
                  <a:cubicBezTo>
                    <a:pt x="544" y="2916"/>
                    <a:pt x="598" y="2889"/>
                    <a:pt x="655" y="2825"/>
                  </a:cubicBezTo>
                  <a:cubicBezTo>
                    <a:pt x="774" y="2682"/>
                    <a:pt x="798" y="2467"/>
                    <a:pt x="822" y="2289"/>
                  </a:cubicBezTo>
                  <a:cubicBezTo>
                    <a:pt x="858" y="2075"/>
                    <a:pt x="870" y="1848"/>
                    <a:pt x="870" y="1622"/>
                  </a:cubicBezTo>
                  <a:cubicBezTo>
                    <a:pt x="858" y="1110"/>
                    <a:pt x="774" y="610"/>
                    <a:pt x="703" y="98"/>
                  </a:cubicBezTo>
                  <a:cubicBezTo>
                    <a:pt x="691" y="74"/>
                    <a:pt x="679" y="62"/>
                    <a:pt x="667" y="50"/>
                  </a:cubicBezTo>
                  <a:cubicBezTo>
                    <a:pt x="660" y="21"/>
                    <a:pt x="630" y="1"/>
                    <a:pt x="599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76"/>
            <p:cNvSpPr/>
            <p:nvPr/>
          </p:nvSpPr>
          <p:spPr>
            <a:xfrm>
              <a:off x="5464098" y="3378411"/>
              <a:ext cx="81130" cy="273619"/>
            </a:xfrm>
            <a:custGeom>
              <a:avLst/>
              <a:gdLst/>
              <a:ahLst/>
              <a:cxnLst/>
              <a:rect l="l" t="t" r="r" b="b"/>
              <a:pathLst>
                <a:path w="942" h="3177" extrusionOk="0">
                  <a:moveTo>
                    <a:pt x="620" y="706"/>
                  </a:moveTo>
                  <a:cubicBezTo>
                    <a:pt x="703" y="1015"/>
                    <a:pt x="703" y="1349"/>
                    <a:pt x="656" y="1658"/>
                  </a:cubicBezTo>
                  <a:cubicBezTo>
                    <a:pt x="632" y="1849"/>
                    <a:pt x="584" y="2028"/>
                    <a:pt x="525" y="2218"/>
                  </a:cubicBezTo>
                  <a:cubicBezTo>
                    <a:pt x="584" y="1718"/>
                    <a:pt x="620" y="1206"/>
                    <a:pt x="620" y="706"/>
                  </a:cubicBezTo>
                  <a:close/>
                  <a:moveTo>
                    <a:pt x="409" y="1"/>
                  </a:moveTo>
                  <a:cubicBezTo>
                    <a:pt x="352" y="1"/>
                    <a:pt x="291" y="29"/>
                    <a:pt x="227" y="99"/>
                  </a:cubicBezTo>
                  <a:cubicBezTo>
                    <a:pt x="108" y="242"/>
                    <a:pt x="84" y="492"/>
                    <a:pt x="48" y="670"/>
                  </a:cubicBezTo>
                  <a:cubicBezTo>
                    <a:pt x="13" y="920"/>
                    <a:pt x="1" y="1170"/>
                    <a:pt x="1" y="1408"/>
                  </a:cubicBezTo>
                  <a:cubicBezTo>
                    <a:pt x="13" y="1968"/>
                    <a:pt x="96" y="2516"/>
                    <a:pt x="191" y="3063"/>
                  </a:cubicBezTo>
                  <a:cubicBezTo>
                    <a:pt x="191" y="3099"/>
                    <a:pt x="203" y="3111"/>
                    <a:pt x="215" y="3123"/>
                  </a:cubicBezTo>
                  <a:cubicBezTo>
                    <a:pt x="229" y="3158"/>
                    <a:pt x="263" y="3176"/>
                    <a:pt x="294" y="3176"/>
                  </a:cubicBezTo>
                  <a:cubicBezTo>
                    <a:pt x="316" y="3176"/>
                    <a:pt x="336" y="3167"/>
                    <a:pt x="346" y="3147"/>
                  </a:cubicBezTo>
                  <a:cubicBezTo>
                    <a:pt x="382" y="3123"/>
                    <a:pt x="406" y="3087"/>
                    <a:pt x="406" y="3051"/>
                  </a:cubicBezTo>
                  <a:cubicBezTo>
                    <a:pt x="501" y="2885"/>
                    <a:pt x="572" y="2694"/>
                    <a:pt x="632" y="2516"/>
                  </a:cubicBezTo>
                  <a:cubicBezTo>
                    <a:pt x="715" y="2301"/>
                    <a:pt x="787" y="2075"/>
                    <a:pt x="846" y="1849"/>
                  </a:cubicBezTo>
                  <a:cubicBezTo>
                    <a:pt x="930" y="1432"/>
                    <a:pt x="941" y="992"/>
                    <a:pt x="822" y="587"/>
                  </a:cubicBezTo>
                  <a:cubicBezTo>
                    <a:pt x="775" y="417"/>
                    <a:pt x="623" y="1"/>
                    <a:pt x="409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76"/>
            <p:cNvSpPr/>
            <p:nvPr/>
          </p:nvSpPr>
          <p:spPr>
            <a:xfrm>
              <a:off x="5064823" y="4303135"/>
              <a:ext cx="159245" cy="212126"/>
            </a:xfrm>
            <a:custGeom>
              <a:avLst/>
              <a:gdLst/>
              <a:ahLst/>
              <a:cxnLst/>
              <a:rect l="l" t="t" r="r" b="b"/>
              <a:pathLst>
                <a:path w="1849" h="2463" extrusionOk="0">
                  <a:moveTo>
                    <a:pt x="1160" y="661"/>
                  </a:moveTo>
                  <a:lnTo>
                    <a:pt x="1160" y="661"/>
                  </a:lnTo>
                  <a:cubicBezTo>
                    <a:pt x="874" y="1018"/>
                    <a:pt x="613" y="1399"/>
                    <a:pt x="362" y="1792"/>
                  </a:cubicBezTo>
                  <a:cubicBezTo>
                    <a:pt x="446" y="1506"/>
                    <a:pt x="601" y="1244"/>
                    <a:pt x="791" y="1030"/>
                  </a:cubicBezTo>
                  <a:cubicBezTo>
                    <a:pt x="910" y="899"/>
                    <a:pt x="1029" y="768"/>
                    <a:pt x="1160" y="661"/>
                  </a:cubicBezTo>
                  <a:close/>
                  <a:moveTo>
                    <a:pt x="1767" y="0"/>
                  </a:moveTo>
                  <a:cubicBezTo>
                    <a:pt x="1759" y="0"/>
                    <a:pt x="1751" y="2"/>
                    <a:pt x="1744" y="6"/>
                  </a:cubicBezTo>
                  <a:cubicBezTo>
                    <a:pt x="1708" y="6"/>
                    <a:pt x="1672" y="18"/>
                    <a:pt x="1648" y="53"/>
                  </a:cubicBezTo>
                  <a:cubicBezTo>
                    <a:pt x="1494" y="149"/>
                    <a:pt x="1351" y="256"/>
                    <a:pt x="1220" y="363"/>
                  </a:cubicBezTo>
                  <a:cubicBezTo>
                    <a:pt x="1053" y="494"/>
                    <a:pt x="886" y="637"/>
                    <a:pt x="732" y="792"/>
                  </a:cubicBezTo>
                  <a:cubicBezTo>
                    <a:pt x="470" y="1066"/>
                    <a:pt x="255" y="1411"/>
                    <a:pt x="148" y="1780"/>
                  </a:cubicBezTo>
                  <a:cubicBezTo>
                    <a:pt x="94" y="1964"/>
                    <a:pt x="1" y="2463"/>
                    <a:pt x="279" y="2463"/>
                  </a:cubicBezTo>
                  <a:cubicBezTo>
                    <a:pt x="307" y="2463"/>
                    <a:pt x="339" y="2457"/>
                    <a:pt x="374" y="2447"/>
                  </a:cubicBezTo>
                  <a:cubicBezTo>
                    <a:pt x="553" y="2387"/>
                    <a:pt x="684" y="2209"/>
                    <a:pt x="791" y="2089"/>
                  </a:cubicBezTo>
                  <a:cubicBezTo>
                    <a:pt x="946" y="1911"/>
                    <a:pt x="1077" y="1720"/>
                    <a:pt x="1184" y="1530"/>
                  </a:cubicBezTo>
                  <a:cubicBezTo>
                    <a:pt x="1446" y="1089"/>
                    <a:pt x="1648" y="625"/>
                    <a:pt x="1839" y="149"/>
                  </a:cubicBezTo>
                  <a:cubicBezTo>
                    <a:pt x="1839" y="125"/>
                    <a:pt x="1839" y="101"/>
                    <a:pt x="1839" y="89"/>
                  </a:cubicBezTo>
                  <a:cubicBezTo>
                    <a:pt x="1849" y="49"/>
                    <a:pt x="1808" y="0"/>
                    <a:pt x="1767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76"/>
            <p:cNvSpPr/>
            <p:nvPr/>
          </p:nvSpPr>
          <p:spPr>
            <a:xfrm>
              <a:off x="5663219" y="3493818"/>
              <a:ext cx="173283" cy="230987"/>
            </a:xfrm>
            <a:custGeom>
              <a:avLst/>
              <a:gdLst/>
              <a:ahLst/>
              <a:cxnLst/>
              <a:rect l="l" t="t" r="r" b="b"/>
              <a:pathLst>
                <a:path w="2012" h="2682" extrusionOk="0">
                  <a:moveTo>
                    <a:pt x="1618" y="735"/>
                  </a:moveTo>
                  <a:lnTo>
                    <a:pt x="1618" y="735"/>
                  </a:lnTo>
                  <a:cubicBezTo>
                    <a:pt x="1535" y="1045"/>
                    <a:pt x="1356" y="1319"/>
                    <a:pt x="1154" y="1569"/>
                  </a:cubicBezTo>
                  <a:cubicBezTo>
                    <a:pt x="1023" y="1711"/>
                    <a:pt x="892" y="1842"/>
                    <a:pt x="749" y="1973"/>
                  </a:cubicBezTo>
                  <a:cubicBezTo>
                    <a:pt x="1058" y="1580"/>
                    <a:pt x="1356" y="1164"/>
                    <a:pt x="1618" y="735"/>
                  </a:cubicBezTo>
                  <a:close/>
                  <a:moveTo>
                    <a:pt x="1708" y="0"/>
                  </a:moveTo>
                  <a:cubicBezTo>
                    <a:pt x="1675" y="0"/>
                    <a:pt x="1637" y="7"/>
                    <a:pt x="1594" y="21"/>
                  </a:cubicBezTo>
                  <a:cubicBezTo>
                    <a:pt x="1415" y="80"/>
                    <a:pt x="1261" y="271"/>
                    <a:pt x="1142" y="414"/>
                  </a:cubicBezTo>
                  <a:cubicBezTo>
                    <a:pt x="987" y="604"/>
                    <a:pt x="844" y="807"/>
                    <a:pt x="725" y="1009"/>
                  </a:cubicBezTo>
                  <a:cubicBezTo>
                    <a:pt x="439" y="1497"/>
                    <a:pt x="225" y="2009"/>
                    <a:pt x="11" y="2521"/>
                  </a:cubicBezTo>
                  <a:cubicBezTo>
                    <a:pt x="11" y="2545"/>
                    <a:pt x="11" y="2569"/>
                    <a:pt x="11" y="2593"/>
                  </a:cubicBezTo>
                  <a:cubicBezTo>
                    <a:pt x="1" y="2633"/>
                    <a:pt x="41" y="2681"/>
                    <a:pt x="90" y="2681"/>
                  </a:cubicBezTo>
                  <a:cubicBezTo>
                    <a:pt x="99" y="2681"/>
                    <a:pt x="108" y="2680"/>
                    <a:pt x="118" y="2676"/>
                  </a:cubicBezTo>
                  <a:cubicBezTo>
                    <a:pt x="153" y="2676"/>
                    <a:pt x="189" y="2664"/>
                    <a:pt x="213" y="2628"/>
                  </a:cubicBezTo>
                  <a:cubicBezTo>
                    <a:pt x="380" y="2533"/>
                    <a:pt x="534" y="2402"/>
                    <a:pt x="689" y="2283"/>
                  </a:cubicBezTo>
                  <a:cubicBezTo>
                    <a:pt x="868" y="2140"/>
                    <a:pt x="1046" y="1997"/>
                    <a:pt x="1213" y="1831"/>
                  </a:cubicBezTo>
                  <a:cubicBezTo>
                    <a:pt x="1499" y="1521"/>
                    <a:pt x="1737" y="1152"/>
                    <a:pt x="1856" y="747"/>
                  </a:cubicBezTo>
                  <a:cubicBezTo>
                    <a:pt x="1910" y="543"/>
                    <a:pt x="2012" y="0"/>
                    <a:pt x="1708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9" name="Google Shape;3229;p76"/>
            <p:cNvSpPr/>
            <p:nvPr/>
          </p:nvSpPr>
          <p:spPr>
            <a:xfrm>
              <a:off x="4809893" y="3876902"/>
              <a:ext cx="269743" cy="74068"/>
            </a:xfrm>
            <a:custGeom>
              <a:avLst/>
              <a:gdLst/>
              <a:ahLst/>
              <a:cxnLst/>
              <a:rect l="l" t="t" r="r" b="b"/>
              <a:pathLst>
                <a:path w="3132" h="860" extrusionOk="0">
                  <a:moveTo>
                    <a:pt x="1220" y="206"/>
                  </a:moveTo>
                  <a:cubicBezTo>
                    <a:pt x="1398" y="206"/>
                    <a:pt x="1576" y="232"/>
                    <a:pt x="1751" y="276"/>
                  </a:cubicBezTo>
                  <a:cubicBezTo>
                    <a:pt x="1918" y="311"/>
                    <a:pt x="2084" y="359"/>
                    <a:pt x="2251" y="430"/>
                  </a:cubicBezTo>
                  <a:cubicBezTo>
                    <a:pt x="1798" y="335"/>
                    <a:pt x="1334" y="276"/>
                    <a:pt x="882" y="240"/>
                  </a:cubicBezTo>
                  <a:cubicBezTo>
                    <a:pt x="993" y="217"/>
                    <a:pt x="1106" y="206"/>
                    <a:pt x="1220" y="206"/>
                  </a:cubicBezTo>
                  <a:close/>
                  <a:moveTo>
                    <a:pt x="1194" y="0"/>
                  </a:moveTo>
                  <a:cubicBezTo>
                    <a:pt x="1058" y="0"/>
                    <a:pt x="921" y="12"/>
                    <a:pt x="786" y="38"/>
                  </a:cubicBezTo>
                  <a:cubicBezTo>
                    <a:pt x="584" y="85"/>
                    <a:pt x="1" y="264"/>
                    <a:pt x="298" y="550"/>
                  </a:cubicBezTo>
                  <a:cubicBezTo>
                    <a:pt x="417" y="681"/>
                    <a:pt x="644" y="716"/>
                    <a:pt x="810" y="752"/>
                  </a:cubicBezTo>
                  <a:cubicBezTo>
                    <a:pt x="1036" y="811"/>
                    <a:pt x="1251" y="835"/>
                    <a:pt x="1477" y="847"/>
                  </a:cubicBezTo>
                  <a:cubicBezTo>
                    <a:pt x="1602" y="856"/>
                    <a:pt x="1727" y="860"/>
                    <a:pt x="1852" y="860"/>
                  </a:cubicBezTo>
                  <a:cubicBezTo>
                    <a:pt x="2239" y="860"/>
                    <a:pt x="2626" y="824"/>
                    <a:pt x="3013" y="788"/>
                  </a:cubicBezTo>
                  <a:cubicBezTo>
                    <a:pt x="3037" y="788"/>
                    <a:pt x="3049" y="776"/>
                    <a:pt x="3061" y="764"/>
                  </a:cubicBezTo>
                  <a:cubicBezTo>
                    <a:pt x="3108" y="752"/>
                    <a:pt x="3132" y="681"/>
                    <a:pt x="3084" y="645"/>
                  </a:cubicBezTo>
                  <a:cubicBezTo>
                    <a:pt x="3072" y="621"/>
                    <a:pt x="3049" y="597"/>
                    <a:pt x="3001" y="585"/>
                  </a:cubicBezTo>
                  <a:cubicBezTo>
                    <a:pt x="2858" y="490"/>
                    <a:pt x="2691" y="419"/>
                    <a:pt x="2537" y="347"/>
                  </a:cubicBezTo>
                  <a:cubicBezTo>
                    <a:pt x="2334" y="252"/>
                    <a:pt x="2144" y="169"/>
                    <a:pt x="1929" y="109"/>
                  </a:cubicBezTo>
                  <a:cubicBezTo>
                    <a:pt x="1691" y="40"/>
                    <a:pt x="1443" y="0"/>
                    <a:pt x="1194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0" name="Google Shape;3230;p76"/>
            <p:cNvSpPr/>
            <p:nvPr/>
          </p:nvSpPr>
          <p:spPr>
            <a:xfrm>
              <a:off x="5797402" y="4053803"/>
              <a:ext cx="293342" cy="80957"/>
            </a:xfrm>
            <a:custGeom>
              <a:avLst/>
              <a:gdLst/>
              <a:ahLst/>
              <a:cxnLst/>
              <a:rect l="l" t="t" r="r" b="b"/>
              <a:pathLst>
                <a:path w="3406" h="940" extrusionOk="0">
                  <a:moveTo>
                    <a:pt x="965" y="472"/>
                  </a:moveTo>
                  <a:cubicBezTo>
                    <a:pt x="1453" y="567"/>
                    <a:pt x="1953" y="639"/>
                    <a:pt x="2465" y="686"/>
                  </a:cubicBezTo>
                  <a:cubicBezTo>
                    <a:pt x="2344" y="709"/>
                    <a:pt x="2221" y="719"/>
                    <a:pt x="2098" y="719"/>
                  </a:cubicBezTo>
                  <a:cubicBezTo>
                    <a:pt x="1895" y="719"/>
                    <a:pt x="1693" y="691"/>
                    <a:pt x="1501" y="639"/>
                  </a:cubicBezTo>
                  <a:cubicBezTo>
                    <a:pt x="1322" y="603"/>
                    <a:pt x="1143" y="543"/>
                    <a:pt x="965" y="472"/>
                  </a:cubicBezTo>
                  <a:close/>
                  <a:moveTo>
                    <a:pt x="1441" y="0"/>
                  </a:moveTo>
                  <a:cubicBezTo>
                    <a:pt x="1004" y="0"/>
                    <a:pt x="571" y="32"/>
                    <a:pt x="131" y="79"/>
                  </a:cubicBezTo>
                  <a:cubicBezTo>
                    <a:pt x="108" y="79"/>
                    <a:pt x="96" y="91"/>
                    <a:pt x="72" y="103"/>
                  </a:cubicBezTo>
                  <a:cubicBezTo>
                    <a:pt x="24" y="115"/>
                    <a:pt x="0" y="198"/>
                    <a:pt x="48" y="234"/>
                  </a:cubicBezTo>
                  <a:cubicBezTo>
                    <a:pt x="60" y="270"/>
                    <a:pt x="96" y="293"/>
                    <a:pt x="131" y="293"/>
                  </a:cubicBezTo>
                  <a:cubicBezTo>
                    <a:pt x="298" y="401"/>
                    <a:pt x="477" y="484"/>
                    <a:pt x="655" y="555"/>
                  </a:cubicBezTo>
                  <a:cubicBezTo>
                    <a:pt x="858" y="662"/>
                    <a:pt x="1084" y="746"/>
                    <a:pt x="1298" y="817"/>
                  </a:cubicBezTo>
                  <a:cubicBezTo>
                    <a:pt x="1554" y="893"/>
                    <a:pt x="1825" y="939"/>
                    <a:pt x="2095" y="939"/>
                  </a:cubicBezTo>
                  <a:cubicBezTo>
                    <a:pt x="2251" y="939"/>
                    <a:pt x="2407" y="924"/>
                    <a:pt x="2560" y="889"/>
                  </a:cubicBezTo>
                  <a:cubicBezTo>
                    <a:pt x="2775" y="841"/>
                    <a:pt x="3406" y="651"/>
                    <a:pt x="3084" y="329"/>
                  </a:cubicBezTo>
                  <a:cubicBezTo>
                    <a:pt x="2953" y="198"/>
                    <a:pt x="2715" y="151"/>
                    <a:pt x="2524" y="115"/>
                  </a:cubicBezTo>
                  <a:cubicBezTo>
                    <a:pt x="2286" y="55"/>
                    <a:pt x="2048" y="20"/>
                    <a:pt x="1798" y="8"/>
                  </a:cubicBezTo>
                  <a:cubicBezTo>
                    <a:pt x="1679" y="3"/>
                    <a:pt x="1560" y="0"/>
                    <a:pt x="1441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1" name="Google Shape;3231;p76"/>
            <p:cNvSpPr/>
            <p:nvPr/>
          </p:nvSpPr>
          <p:spPr>
            <a:xfrm>
              <a:off x="4945798" y="3613704"/>
              <a:ext cx="213676" cy="155456"/>
            </a:xfrm>
            <a:custGeom>
              <a:avLst/>
              <a:gdLst/>
              <a:ahLst/>
              <a:cxnLst/>
              <a:rect l="l" t="t" r="r" b="b"/>
              <a:pathLst>
                <a:path w="2481" h="1805" extrusionOk="0">
                  <a:moveTo>
                    <a:pt x="721" y="284"/>
                  </a:moveTo>
                  <a:cubicBezTo>
                    <a:pt x="1006" y="367"/>
                    <a:pt x="1256" y="534"/>
                    <a:pt x="1471" y="736"/>
                  </a:cubicBezTo>
                  <a:cubicBezTo>
                    <a:pt x="1602" y="855"/>
                    <a:pt x="1721" y="974"/>
                    <a:pt x="1840" y="1105"/>
                  </a:cubicBezTo>
                  <a:cubicBezTo>
                    <a:pt x="1483" y="820"/>
                    <a:pt x="1113" y="534"/>
                    <a:pt x="721" y="284"/>
                  </a:cubicBezTo>
                  <a:close/>
                  <a:moveTo>
                    <a:pt x="329" y="1"/>
                  </a:moveTo>
                  <a:cubicBezTo>
                    <a:pt x="150" y="1"/>
                    <a:pt x="0" y="62"/>
                    <a:pt x="66" y="284"/>
                  </a:cubicBezTo>
                  <a:cubicBezTo>
                    <a:pt x="113" y="450"/>
                    <a:pt x="292" y="593"/>
                    <a:pt x="411" y="700"/>
                  </a:cubicBezTo>
                  <a:cubicBezTo>
                    <a:pt x="590" y="855"/>
                    <a:pt x="768" y="986"/>
                    <a:pt x="959" y="1105"/>
                  </a:cubicBezTo>
                  <a:cubicBezTo>
                    <a:pt x="1387" y="1379"/>
                    <a:pt x="1852" y="1593"/>
                    <a:pt x="2328" y="1796"/>
                  </a:cubicBezTo>
                  <a:cubicBezTo>
                    <a:pt x="2334" y="1802"/>
                    <a:pt x="2343" y="1805"/>
                    <a:pt x="2353" y="1805"/>
                  </a:cubicBezTo>
                  <a:cubicBezTo>
                    <a:pt x="2364" y="1805"/>
                    <a:pt x="2376" y="1802"/>
                    <a:pt x="2387" y="1796"/>
                  </a:cubicBezTo>
                  <a:cubicBezTo>
                    <a:pt x="2395" y="1800"/>
                    <a:pt x="2402" y="1801"/>
                    <a:pt x="2410" y="1801"/>
                  </a:cubicBezTo>
                  <a:cubicBezTo>
                    <a:pt x="2449" y="1801"/>
                    <a:pt x="2481" y="1753"/>
                    <a:pt x="2471" y="1712"/>
                  </a:cubicBezTo>
                  <a:lnTo>
                    <a:pt x="2459" y="1712"/>
                  </a:lnTo>
                  <a:cubicBezTo>
                    <a:pt x="2471" y="1677"/>
                    <a:pt x="2459" y="1641"/>
                    <a:pt x="2423" y="1617"/>
                  </a:cubicBezTo>
                  <a:cubicBezTo>
                    <a:pt x="2340" y="1462"/>
                    <a:pt x="2221" y="1320"/>
                    <a:pt x="2125" y="1177"/>
                  </a:cubicBezTo>
                  <a:cubicBezTo>
                    <a:pt x="1995" y="998"/>
                    <a:pt x="1864" y="831"/>
                    <a:pt x="1709" y="689"/>
                  </a:cubicBezTo>
                  <a:cubicBezTo>
                    <a:pt x="1435" y="415"/>
                    <a:pt x="1113" y="177"/>
                    <a:pt x="732" y="69"/>
                  </a:cubicBezTo>
                  <a:cubicBezTo>
                    <a:pt x="646" y="42"/>
                    <a:pt x="477" y="1"/>
                    <a:pt x="329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2" name="Google Shape;3232;p76"/>
            <p:cNvSpPr/>
            <p:nvPr/>
          </p:nvSpPr>
          <p:spPr>
            <a:xfrm>
              <a:off x="5722731" y="4224933"/>
              <a:ext cx="233743" cy="169925"/>
            </a:xfrm>
            <a:custGeom>
              <a:avLst/>
              <a:gdLst/>
              <a:ahLst/>
              <a:cxnLst/>
              <a:rect l="l" t="t" r="r" b="b"/>
              <a:pathLst>
                <a:path w="2714" h="1973" extrusionOk="0">
                  <a:moveTo>
                    <a:pt x="724" y="759"/>
                  </a:moveTo>
                  <a:lnTo>
                    <a:pt x="724" y="759"/>
                  </a:lnTo>
                  <a:cubicBezTo>
                    <a:pt x="1105" y="1081"/>
                    <a:pt x="1510" y="1390"/>
                    <a:pt x="1927" y="1664"/>
                  </a:cubicBezTo>
                  <a:cubicBezTo>
                    <a:pt x="1629" y="1569"/>
                    <a:pt x="1344" y="1390"/>
                    <a:pt x="1105" y="1176"/>
                  </a:cubicBezTo>
                  <a:cubicBezTo>
                    <a:pt x="963" y="1045"/>
                    <a:pt x="844" y="902"/>
                    <a:pt x="724" y="759"/>
                  </a:cubicBezTo>
                  <a:close/>
                  <a:moveTo>
                    <a:pt x="147" y="0"/>
                  </a:moveTo>
                  <a:cubicBezTo>
                    <a:pt x="138" y="0"/>
                    <a:pt x="129" y="3"/>
                    <a:pt x="117" y="9"/>
                  </a:cubicBezTo>
                  <a:cubicBezTo>
                    <a:pt x="113" y="8"/>
                    <a:pt x="109" y="7"/>
                    <a:pt x="104" y="7"/>
                  </a:cubicBezTo>
                  <a:cubicBezTo>
                    <a:pt x="58" y="7"/>
                    <a:pt x="0" y="61"/>
                    <a:pt x="22" y="104"/>
                  </a:cubicBezTo>
                  <a:lnTo>
                    <a:pt x="34" y="104"/>
                  </a:lnTo>
                  <a:cubicBezTo>
                    <a:pt x="22" y="152"/>
                    <a:pt x="34" y="188"/>
                    <a:pt x="82" y="211"/>
                  </a:cubicBezTo>
                  <a:cubicBezTo>
                    <a:pt x="165" y="378"/>
                    <a:pt x="296" y="533"/>
                    <a:pt x="403" y="688"/>
                  </a:cubicBezTo>
                  <a:cubicBezTo>
                    <a:pt x="534" y="878"/>
                    <a:pt x="689" y="1057"/>
                    <a:pt x="855" y="1223"/>
                  </a:cubicBezTo>
                  <a:cubicBezTo>
                    <a:pt x="1153" y="1521"/>
                    <a:pt x="1510" y="1771"/>
                    <a:pt x="1915" y="1902"/>
                  </a:cubicBezTo>
                  <a:cubicBezTo>
                    <a:pt x="2011" y="1929"/>
                    <a:pt x="2194" y="1972"/>
                    <a:pt x="2354" y="1972"/>
                  </a:cubicBezTo>
                  <a:cubicBezTo>
                    <a:pt x="2551" y="1972"/>
                    <a:pt x="2714" y="1907"/>
                    <a:pt x="2641" y="1664"/>
                  </a:cubicBezTo>
                  <a:cubicBezTo>
                    <a:pt x="2594" y="1473"/>
                    <a:pt x="2403" y="1331"/>
                    <a:pt x="2260" y="1200"/>
                  </a:cubicBezTo>
                  <a:cubicBezTo>
                    <a:pt x="2082" y="1033"/>
                    <a:pt x="1879" y="890"/>
                    <a:pt x="1677" y="759"/>
                  </a:cubicBezTo>
                  <a:cubicBezTo>
                    <a:pt x="1201" y="461"/>
                    <a:pt x="689" y="235"/>
                    <a:pt x="177" y="9"/>
                  </a:cubicBezTo>
                  <a:cubicBezTo>
                    <a:pt x="165" y="3"/>
                    <a:pt x="156" y="0"/>
                    <a:pt x="147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76"/>
            <p:cNvSpPr/>
            <p:nvPr/>
          </p:nvSpPr>
          <p:spPr>
            <a:xfrm>
              <a:off x="5204098" y="3795709"/>
              <a:ext cx="484590" cy="443829"/>
            </a:xfrm>
            <a:custGeom>
              <a:avLst/>
              <a:gdLst/>
              <a:ahLst/>
              <a:cxnLst/>
              <a:rect l="l" t="t" r="r" b="b"/>
              <a:pathLst>
                <a:path w="7359" h="6740" extrusionOk="0">
                  <a:moveTo>
                    <a:pt x="3247" y="0"/>
                  </a:moveTo>
                  <a:cubicBezTo>
                    <a:pt x="2929" y="0"/>
                    <a:pt x="2624" y="62"/>
                    <a:pt x="2334" y="207"/>
                  </a:cubicBezTo>
                  <a:cubicBezTo>
                    <a:pt x="2167" y="243"/>
                    <a:pt x="1989" y="290"/>
                    <a:pt x="1834" y="362"/>
                  </a:cubicBezTo>
                  <a:cubicBezTo>
                    <a:pt x="1751" y="409"/>
                    <a:pt x="1667" y="469"/>
                    <a:pt x="1608" y="540"/>
                  </a:cubicBezTo>
                  <a:cubicBezTo>
                    <a:pt x="1131" y="719"/>
                    <a:pt x="750" y="1100"/>
                    <a:pt x="524" y="1564"/>
                  </a:cubicBezTo>
                  <a:cubicBezTo>
                    <a:pt x="429" y="1755"/>
                    <a:pt x="358" y="1969"/>
                    <a:pt x="322" y="2171"/>
                  </a:cubicBezTo>
                  <a:cubicBezTo>
                    <a:pt x="108" y="2540"/>
                    <a:pt x="0" y="2945"/>
                    <a:pt x="24" y="3374"/>
                  </a:cubicBezTo>
                  <a:cubicBezTo>
                    <a:pt x="48" y="3731"/>
                    <a:pt x="143" y="4136"/>
                    <a:pt x="298" y="4517"/>
                  </a:cubicBezTo>
                  <a:cubicBezTo>
                    <a:pt x="310" y="4588"/>
                    <a:pt x="322" y="4648"/>
                    <a:pt x="334" y="4707"/>
                  </a:cubicBezTo>
                  <a:cubicBezTo>
                    <a:pt x="417" y="5053"/>
                    <a:pt x="620" y="5315"/>
                    <a:pt x="858" y="5541"/>
                  </a:cubicBezTo>
                  <a:cubicBezTo>
                    <a:pt x="953" y="5672"/>
                    <a:pt x="1048" y="5779"/>
                    <a:pt x="1155" y="5886"/>
                  </a:cubicBezTo>
                  <a:cubicBezTo>
                    <a:pt x="1560" y="6279"/>
                    <a:pt x="2048" y="6481"/>
                    <a:pt x="2572" y="6577"/>
                  </a:cubicBezTo>
                  <a:cubicBezTo>
                    <a:pt x="2837" y="6688"/>
                    <a:pt x="3122" y="6739"/>
                    <a:pt x="3413" y="6739"/>
                  </a:cubicBezTo>
                  <a:cubicBezTo>
                    <a:pt x="4553" y="6739"/>
                    <a:pt x="5797" y="5965"/>
                    <a:pt x="6346" y="5017"/>
                  </a:cubicBezTo>
                  <a:cubicBezTo>
                    <a:pt x="7358" y="3267"/>
                    <a:pt x="6442" y="933"/>
                    <a:pt x="4549" y="266"/>
                  </a:cubicBezTo>
                  <a:cubicBezTo>
                    <a:pt x="4097" y="105"/>
                    <a:pt x="3662" y="0"/>
                    <a:pt x="32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76"/>
            <p:cNvSpPr/>
            <p:nvPr/>
          </p:nvSpPr>
          <p:spPr>
            <a:xfrm>
              <a:off x="5562132" y="4355151"/>
              <a:ext cx="176470" cy="320557"/>
            </a:xfrm>
            <a:custGeom>
              <a:avLst/>
              <a:gdLst/>
              <a:ahLst/>
              <a:cxnLst/>
              <a:rect l="l" t="t" r="r" b="b"/>
              <a:pathLst>
                <a:path w="2049" h="3722" extrusionOk="0">
                  <a:moveTo>
                    <a:pt x="394" y="1251"/>
                  </a:moveTo>
                  <a:cubicBezTo>
                    <a:pt x="632" y="1858"/>
                    <a:pt x="894" y="2442"/>
                    <a:pt x="1191" y="3025"/>
                  </a:cubicBezTo>
                  <a:cubicBezTo>
                    <a:pt x="906" y="2728"/>
                    <a:pt x="715" y="2347"/>
                    <a:pt x="572" y="1954"/>
                  </a:cubicBezTo>
                  <a:cubicBezTo>
                    <a:pt x="501" y="1727"/>
                    <a:pt x="441" y="1489"/>
                    <a:pt x="394" y="1251"/>
                  </a:cubicBezTo>
                  <a:close/>
                  <a:moveTo>
                    <a:pt x="126" y="0"/>
                  </a:moveTo>
                  <a:cubicBezTo>
                    <a:pt x="81" y="0"/>
                    <a:pt x="37" y="26"/>
                    <a:pt x="37" y="73"/>
                  </a:cubicBezTo>
                  <a:lnTo>
                    <a:pt x="37" y="84"/>
                  </a:lnTo>
                  <a:cubicBezTo>
                    <a:pt x="1" y="120"/>
                    <a:pt x="1" y="168"/>
                    <a:pt x="25" y="227"/>
                  </a:cubicBezTo>
                  <a:cubicBezTo>
                    <a:pt x="25" y="465"/>
                    <a:pt x="60" y="727"/>
                    <a:pt x="84" y="965"/>
                  </a:cubicBezTo>
                  <a:cubicBezTo>
                    <a:pt x="120" y="1263"/>
                    <a:pt x="168" y="1561"/>
                    <a:pt x="251" y="1858"/>
                  </a:cubicBezTo>
                  <a:cubicBezTo>
                    <a:pt x="394" y="2382"/>
                    <a:pt x="644" y="2882"/>
                    <a:pt x="1025" y="3275"/>
                  </a:cubicBezTo>
                  <a:cubicBezTo>
                    <a:pt x="1163" y="3421"/>
                    <a:pt x="1499" y="3722"/>
                    <a:pt x="1742" y="3722"/>
                  </a:cubicBezTo>
                  <a:cubicBezTo>
                    <a:pt x="1855" y="3722"/>
                    <a:pt x="1947" y="3656"/>
                    <a:pt x="1989" y="3478"/>
                  </a:cubicBezTo>
                  <a:cubicBezTo>
                    <a:pt x="2049" y="3228"/>
                    <a:pt x="1930" y="2942"/>
                    <a:pt x="1858" y="2716"/>
                  </a:cubicBezTo>
                  <a:cubicBezTo>
                    <a:pt x="1751" y="2418"/>
                    <a:pt x="1620" y="2120"/>
                    <a:pt x="1465" y="1847"/>
                  </a:cubicBezTo>
                  <a:cubicBezTo>
                    <a:pt x="1120" y="1216"/>
                    <a:pt x="691" y="644"/>
                    <a:pt x="263" y="73"/>
                  </a:cubicBezTo>
                  <a:cubicBezTo>
                    <a:pt x="239" y="49"/>
                    <a:pt x="215" y="25"/>
                    <a:pt x="191" y="25"/>
                  </a:cubicBezTo>
                  <a:cubicBezTo>
                    <a:pt x="174" y="8"/>
                    <a:pt x="150" y="0"/>
                    <a:pt x="1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76"/>
            <p:cNvSpPr/>
            <p:nvPr/>
          </p:nvSpPr>
          <p:spPr>
            <a:xfrm>
              <a:off x="5133574" y="3353345"/>
              <a:ext cx="177418" cy="320902"/>
            </a:xfrm>
            <a:custGeom>
              <a:avLst/>
              <a:gdLst/>
              <a:ahLst/>
              <a:cxnLst/>
              <a:rect l="l" t="t" r="r" b="b"/>
              <a:pathLst>
                <a:path w="2060" h="3726" extrusionOk="0">
                  <a:moveTo>
                    <a:pt x="869" y="691"/>
                  </a:moveTo>
                  <a:cubicBezTo>
                    <a:pt x="1143" y="1001"/>
                    <a:pt x="1345" y="1382"/>
                    <a:pt x="1476" y="1763"/>
                  </a:cubicBezTo>
                  <a:cubicBezTo>
                    <a:pt x="1560" y="2001"/>
                    <a:pt x="1619" y="2239"/>
                    <a:pt x="1667" y="2477"/>
                  </a:cubicBezTo>
                  <a:cubicBezTo>
                    <a:pt x="1429" y="1870"/>
                    <a:pt x="1167" y="1275"/>
                    <a:pt x="869" y="691"/>
                  </a:cubicBezTo>
                  <a:close/>
                  <a:moveTo>
                    <a:pt x="311" y="1"/>
                  </a:moveTo>
                  <a:cubicBezTo>
                    <a:pt x="196" y="1"/>
                    <a:pt x="101" y="68"/>
                    <a:pt x="60" y="251"/>
                  </a:cubicBezTo>
                  <a:cubicBezTo>
                    <a:pt x="0" y="489"/>
                    <a:pt x="119" y="775"/>
                    <a:pt x="202" y="1001"/>
                  </a:cubicBezTo>
                  <a:cubicBezTo>
                    <a:pt x="298" y="1310"/>
                    <a:pt x="429" y="1596"/>
                    <a:pt x="583" y="1870"/>
                  </a:cubicBezTo>
                  <a:cubicBezTo>
                    <a:pt x="929" y="2501"/>
                    <a:pt x="1357" y="3084"/>
                    <a:pt x="1786" y="3656"/>
                  </a:cubicBezTo>
                  <a:cubicBezTo>
                    <a:pt x="1810" y="3680"/>
                    <a:pt x="1834" y="3692"/>
                    <a:pt x="1857" y="3704"/>
                  </a:cubicBezTo>
                  <a:cubicBezTo>
                    <a:pt x="1876" y="3718"/>
                    <a:pt x="1898" y="3725"/>
                    <a:pt x="1920" y="3725"/>
                  </a:cubicBezTo>
                  <a:cubicBezTo>
                    <a:pt x="1968" y="3725"/>
                    <a:pt x="2016" y="3693"/>
                    <a:pt x="2024" y="3644"/>
                  </a:cubicBezTo>
                  <a:cubicBezTo>
                    <a:pt x="2048" y="3596"/>
                    <a:pt x="2060" y="3549"/>
                    <a:pt x="2036" y="3501"/>
                  </a:cubicBezTo>
                  <a:cubicBezTo>
                    <a:pt x="2036" y="3251"/>
                    <a:pt x="2000" y="3001"/>
                    <a:pt x="1965" y="2751"/>
                  </a:cubicBezTo>
                  <a:cubicBezTo>
                    <a:pt x="1929" y="2453"/>
                    <a:pt x="1881" y="2156"/>
                    <a:pt x="1810" y="1870"/>
                  </a:cubicBezTo>
                  <a:cubicBezTo>
                    <a:pt x="1655" y="1346"/>
                    <a:pt x="1405" y="834"/>
                    <a:pt x="1024" y="441"/>
                  </a:cubicBezTo>
                  <a:cubicBezTo>
                    <a:pt x="894" y="304"/>
                    <a:pt x="556" y="1"/>
                    <a:pt x="3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76"/>
            <p:cNvSpPr/>
            <p:nvPr/>
          </p:nvSpPr>
          <p:spPr>
            <a:xfrm>
              <a:off x="4747992" y="4140786"/>
              <a:ext cx="349754" cy="172853"/>
            </a:xfrm>
            <a:custGeom>
              <a:avLst/>
              <a:gdLst/>
              <a:ahLst/>
              <a:cxnLst/>
              <a:rect l="l" t="t" r="r" b="b"/>
              <a:pathLst>
                <a:path w="4061" h="2007" extrusionOk="0">
                  <a:moveTo>
                    <a:pt x="2786" y="383"/>
                  </a:moveTo>
                  <a:lnTo>
                    <a:pt x="2786" y="383"/>
                  </a:lnTo>
                  <a:cubicBezTo>
                    <a:pt x="2179" y="621"/>
                    <a:pt x="1596" y="883"/>
                    <a:pt x="1012" y="1180"/>
                  </a:cubicBezTo>
                  <a:cubicBezTo>
                    <a:pt x="1322" y="907"/>
                    <a:pt x="1691" y="704"/>
                    <a:pt x="2084" y="573"/>
                  </a:cubicBezTo>
                  <a:cubicBezTo>
                    <a:pt x="2310" y="490"/>
                    <a:pt x="2548" y="430"/>
                    <a:pt x="2786" y="383"/>
                  </a:cubicBezTo>
                  <a:close/>
                  <a:moveTo>
                    <a:pt x="3873" y="1"/>
                  </a:moveTo>
                  <a:cubicBezTo>
                    <a:pt x="3854" y="1"/>
                    <a:pt x="3833" y="4"/>
                    <a:pt x="3810" y="14"/>
                  </a:cubicBezTo>
                  <a:cubicBezTo>
                    <a:pt x="3560" y="14"/>
                    <a:pt x="3310" y="49"/>
                    <a:pt x="3072" y="85"/>
                  </a:cubicBezTo>
                  <a:cubicBezTo>
                    <a:pt x="2774" y="121"/>
                    <a:pt x="2477" y="168"/>
                    <a:pt x="2179" y="240"/>
                  </a:cubicBezTo>
                  <a:cubicBezTo>
                    <a:pt x="1655" y="395"/>
                    <a:pt x="1155" y="645"/>
                    <a:pt x="762" y="1014"/>
                  </a:cubicBezTo>
                  <a:cubicBezTo>
                    <a:pt x="548" y="1216"/>
                    <a:pt x="0" y="1859"/>
                    <a:pt x="560" y="1990"/>
                  </a:cubicBezTo>
                  <a:cubicBezTo>
                    <a:pt x="607" y="2001"/>
                    <a:pt x="655" y="2006"/>
                    <a:pt x="704" y="2006"/>
                  </a:cubicBezTo>
                  <a:cubicBezTo>
                    <a:pt x="915" y="2006"/>
                    <a:pt x="1138" y="1915"/>
                    <a:pt x="1322" y="1847"/>
                  </a:cubicBezTo>
                  <a:cubicBezTo>
                    <a:pt x="1620" y="1752"/>
                    <a:pt x="1917" y="1621"/>
                    <a:pt x="2191" y="1466"/>
                  </a:cubicBezTo>
                  <a:cubicBezTo>
                    <a:pt x="2822" y="1121"/>
                    <a:pt x="3394" y="692"/>
                    <a:pt x="3965" y="264"/>
                  </a:cubicBezTo>
                  <a:cubicBezTo>
                    <a:pt x="4001" y="240"/>
                    <a:pt x="4013" y="216"/>
                    <a:pt x="4013" y="192"/>
                  </a:cubicBezTo>
                  <a:cubicBezTo>
                    <a:pt x="4060" y="133"/>
                    <a:pt x="4036" y="37"/>
                    <a:pt x="3953" y="25"/>
                  </a:cubicBezTo>
                  <a:cubicBezTo>
                    <a:pt x="3931" y="11"/>
                    <a:pt x="3904" y="1"/>
                    <a:pt x="38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76"/>
            <p:cNvSpPr/>
            <p:nvPr/>
          </p:nvSpPr>
          <p:spPr>
            <a:xfrm>
              <a:off x="5774430" y="3716017"/>
              <a:ext cx="350787" cy="172078"/>
            </a:xfrm>
            <a:custGeom>
              <a:avLst/>
              <a:gdLst/>
              <a:ahLst/>
              <a:cxnLst/>
              <a:rect l="l" t="t" r="r" b="b"/>
              <a:pathLst>
                <a:path w="4073" h="1998" extrusionOk="0">
                  <a:moveTo>
                    <a:pt x="3060" y="814"/>
                  </a:moveTo>
                  <a:cubicBezTo>
                    <a:pt x="2751" y="1100"/>
                    <a:pt x="2370" y="1290"/>
                    <a:pt x="1989" y="1433"/>
                  </a:cubicBezTo>
                  <a:cubicBezTo>
                    <a:pt x="1751" y="1505"/>
                    <a:pt x="1513" y="1564"/>
                    <a:pt x="1274" y="1612"/>
                  </a:cubicBezTo>
                  <a:cubicBezTo>
                    <a:pt x="1882" y="1386"/>
                    <a:pt x="2477" y="1112"/>
                    <a:pt x="3060" y="814"/>
                  </a:cubicBezTo>
                  <a:close/>
                  <a:moveTo>
                    <a:pt x="3361" y="0"/>
                  </a:moveTo>
                  <a:cubicBezTo>
                    <a:pt x="3157" y="0"/>
                    <a:pt x="2934" y="89"/>
                    <a:pt x="2751" y="147"/>
                  </a:cubicBezTo>
                  <a:cubicBezTo>
                    <a:pt x="2441" y="255"/>
                    <a:pt x="2155" y="386"/>
                    <a:pt x="1882" y="540"/>
                  </a:cubicBezTo>
                  <a:cubicBezTo>
                    <a:pt x="1251" y="874"/>
                    <a:pt x="667" y="1314"/>
                    <a:pt x="96" y="1743"/>
                  </a:cubicBezTo>
                  <a:cubicBezTo>
                    <a:pt x="72" y="1767"/>
                    <a:pt x="60" y="1779"/>
                    <a:pt x="48" y="1814"/>
                  </a:cubicBezTo>
                  <a:cubicBezTo>
                    <a:pt x="0" y="1862"/>
                    <a:pt x="36" y="1969"/>
                    <a:pt x="108" y="1969"/>
                  </a:cubicBezTo>
                  <a:lnTo>
                    <a:pt x="119" y="1969"/>
                  </a:lnTo>
                  <a:cubicBezTo>
                    <a:pt x="139" y="1989"/>
                    <a:pt x="162" y="1998"/>
                    <a:pt x="187" y="1998"/>
                  </a:cubicBezTo>
                  <a:cubicBezTo>
                    <a:pt x="208" y="1998"/>
                    <a:pt x="229" y="1992"/>
                    <a:pt x="250" y="1981"/>
                  </a:cubicBezTo>
                  <a:cubicBezTo>
                    <a:pt x="500" y="1981"/>
                    <a:pt x="762" y="1945"/>
                    <a:pt x="1001" y="1921"/>
                  </a:cubicBezTo>
                  <a:cubicBezTo>
                    <a:pt x="1298" y="1886"/>
                    <a:pt x="1596" y="1838"/>
                    <a:pt x="1882" y="1755"/>
                  </a:cubicBezTo>
                  <a:cubicBezTo>
                    <a:pt x="2405" y="1612"/>
                    <a:pt x="2917" y="1362"/>
                    <a:pt x="3310" y="981"/>
                  </a:cubicBezTo>
                  <a:cubicBezTo>
                    <a:pt x="3513" y="778"/>
                    <a:pt x="4072" y="147"/>
                    <a:pt x="3501" y="16"/>
                  </a:cubicBezTo>
                  <a:cubicBezTo>
                    <a:pt x="3456" y="5"/>
                    <a:pt x="3409" y="0"/>
                    <a:pt x="33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76"/>
            <p:cNvSpPr/>
            <p:nvPr/>
          </p:nvSpPr>
          <p:spPr>
            <a:xfrm>
              <a:off x="5358102" y="4379611"/>
              <a:ext cx="74929" cy="251140"/>
            </a:xfrm>
            <a:custGeom>
              <a:avLst/>
              <a:gdLst/>
              <a:ahLst/>
              <a:cxnLst/>
              <a:rect l="l" t="t" r="r" b="b"/>
              <a:pathLst>
                <a:path w="870" h="2916" extrusionOk="0">
                  <a:moveTo>
                    <a:pt x="381" y="884"/>
                  </a:moveTo>
                  <a:lnTo>
                    <a:pt x="381" y="884"/>
                  </a:lnTo>
                  <a:cubicBezTo>
                    <a:pt x="334" y="1348"/>
                    <a:pt x="298" y="1801"/>
                    <a:pt x="298" y="2265"/>
                  </a:cubicBezTo>
                  <a:cubicBezTo>
                    <a:pt x="215" y="1979"/>
                    <a:pt x="215" y="1682"/>
                    <a:pt x="262" y="1396"/>
                  </a:cubicBezTo>
                  <a:cubicBezTo>
                    <a:pt x="298" y="1217"/>
                    <a:pt x="334" y="1051"/>
                    <a:pt x="381" y="884"/>
                  </a:cubicBezTo>
                  <a:close/>
                  <a:moveTo>
                    <a:pt x="599" y="1"/>
                  </a:moveTo>
                  <a:cubicBezTo>
                    <a:pt x="581" y="1"/>
                    <a:pt x="562" y="8"/>
                    <a:pt x="548" y="27"/>
                  </a:cubicBezTo>
                  <a:cubicBezTo>
                    <a:pt x="512" y="50"/>
                    <a:pt x="501" y="74"/>
                    <a:pt x="501" y="122"/>
                  </a:cubicBezTo>
                  <a:cubicBezTo>
                    <a:pt x="417" y="277"/>
                    <a:pt x="346" y="443"/>
                    <a:pt x="286" y="610"/>
                  </a:cubicBezTo>
                  <a:cubicBezTo>
                    <a:pt x="215" y="812"/>
                    <a:pt x="143" y="1015"/>
                    <a:pt x="96" y="1217"/>
                  </a:cubicBezTo>
                  <a:cubicBezTo>
                    <a:pt x="12" y="1598"/>
                    <a:pt x="0" y="2003"/>
                    <a:pt x="108" y="2372"/>
                  </a:cubicBezTo>
                  <a:cubicBezTo>
                    <a:pt x="155" y="2532"/>
                    <a:pt x="299" y="2916"/>
                    <a:pt x="492" y="2916"/>
                  </a:cubicBezTo>
                  <a:cubicBezTo>
                    <a:pt x="544" y="2916"/>
                    <a:pt x="598" y="2889"/>
                    <a:pt x="655" y="2825"/>
                  </a:cubicBezTo>
                  <a:cubicBezTo>
                    <a:pt x="774" y="2682"/>
                    <a:pt x="798" y="2467"/>
                    <a:pt x="822" y="2289"/>
                  </a:cubicBezTo>
                  <a:cubicBezTo>
                    <a:pt x="858" y="2075"/>
                    <a:pt x="870" y="1848"/>
                    <a:pt x="870" y="1622"/>
                  </a:cubicBezTo>
                  <a:cubicBezTo>
                    <a:pt x="858" y="1110"/>
                    <a:pt x="774" y="610"/>
                    <a:pt x="703" y="98"/>
                  </a:cubicBezTo>
                  <a:cubicBezTo>
                    <a:pt x="691" y="74"/>
                    <a:pt x="679" y="62"/>
                    <a:pt x="667" y="50"/>
                  </a:cubicBezTo>
                  <a:cubicBezTo>
                    <a:pt x="660" y="21"/>
                    <a:pt x="630" y="1"/>
                    <a:pt x="59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9" name="Google Shape;3239;p76"/>
            <p:cNvSpPr/>
            <p:nvPr/>
          </p:nvSpPr>
          <p:spPr>
            <a:xfrm>
              <a:off x="5463691" y="3377718"/>
              <a:ext cx="81130" cy="273619"/>
            </a:xfrm>
            <a:custGeom>
              <a:avLst/>
              <a:gdLst/>
              <a:ahLst/>
              <a:cxnLst/>
              <a:rect l="l" t="t" r="r" b="b"/>
              <a:pathLst>
                <a:path w="942" h="3177" extrusionOk="0">
                  <a:moveTo>
                    <a:pt x="620" y="706"/>
                  </a:moveTo>
                  <a:cubicBezTo>
                    <a:pt x="703" y="1015"/>
                    <a:pt x="703" y="1349"/>
                    <a:pt x="656" y="1658"/>
                  </a:cubicBezTo>
                  <a:cubicBezTo>
                    <a:pt x="632" y="1849"/>
                    <a:pt x="584" y="2028"/>
                    <a:pt x="525" y="2218"/>
                  </a:cubicBezTo>
                  <a:cubicBezTo>
                    <a:pt x="584" y="1718"/>
                    <a:pt x="620" y="1206"/>
                    <a:pt x="620" y="706"/>
                  </a:cubicBezTo>
                  <a:close/>
                  <a:moveTo>
                    <a:pt x="409" y="1"/>
                  </a:moveTo>
                  <a:cubicBezTo>
                    <a:pt x="352" y="1"/>
                    <a:pt x="291" y="29"/>
                    <a:pt x="227" y="99"/>
                  </a:cubicBezTo>
                  <a:cubicBezTo>
                    <a:pt x="108" y="242"/>
                    <a:pt x="84" y="492"/>
                    <a:pt x="48" y="670"/>
                  </a:cubicBezTo>
                  <a:cubicBezTo>
                    <a:pt x="13" y="920"/>
                    <a:pt x="1" y="1170"/>
                    <a:pt x="1" y="1408"/>
                  </a:cubicBezTo>
                  <a:cubicBezTo>
                    <a:pt x="13" y="1968"/>
                    <a:pt x="96" y="2516"/>
                    <a:pt x="191" y="3063"/>
                  </a:cubicBezTo>
                  <a:cubicBezTo>
                    <a:pt x="191" y="3099"/>
                    <a:pt x="203" y="3111"/>
                    <a:pt x="215" y="3123"/>
                  </a:cubicBezTo>
                  <a:cubicBezTo>
                    <a:pt x="229" y="3158"/>
                    <a:pt x="263" y="3176"/>
                    <a:pt x="294" y="3176"/>
                  </a:cubicBezTo>
                  <a:cubicBezTo>
                    <a:pt x="316" y="3176"/>
                    <a:pt x="336" y="3167"/>
                    <a:pt x="346" y="3147"/>
                  </a:cubicBezTo>
                  <a:cubicBezTo>
                    <a:pt x="382" y="3123"/>
                    <a:pt x="406" y="3087"/>
                    <a:pt x="406" y="3051"/>
                  </a:cubicBezTo>
                  <a:cubicBezTo>
                    <a:pt x="501" y="2885"/>
                    <a:pt x="572" y="2694"/>
                    <a:pt x="632" y="2516"/>
                  </a:cubicBezTo>
                  <a:cubicBezTo>
                    <a:pt x="715" y="2301"/>
                    <a:pt x="787" y="2075"/>
                    <a:pt x="846" y="1849"/>
                  </a:cubicBezTo>
                  <a:cubicBezTo>
                    <a:pt x="930" y="1432"/>
                    <a:pt x="941" y="992"/>
                    <a:pt x="822" y="587"/>
                  </a:cubicBezTo>
                  <a:cubicBezTo>
                    <a:pt x="775" y="417"/>
                    <a:pt x="623" y="1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76"/>
            <p:cNvSpPr/>
            <p:nvPr/>
          </p:nvSpPr>
          <p:spPr>
            <a:xfrm>
              <a:off x="5064415" y="4302443"/>
              <a:ext cx="159245" cy="212126"/>
            </a:xfrm>
            <a:custGeom>
              <a:avLst/>
              <a:gdLst/>
              <a:ahLst/>
              <a:cxnLst/>
              <a:rect l="l" t="t" r="r" b="b"/>
              <a:pathLst>
                <a:path w="1849" h="2463" extrusionOk="0">
                  <a:moveTo>
                    <a:pt x="1160" y="661"/>
                  </a:moveTo>
                  <a:lnTo>
                    <a:pt x="1160" y="661"/>
                  </a:lnTo>
                  <a:cubicBezTo>
                    <a:pt x="874" y="1018"/>
                    <a:pt x="613" y="1399"/>
                    <a:pt x="362" y="1792"/>
                  </a:cubicBezTo>
                  <a:cubicBezTo>
                    <a:pt x="446" y="1506"/>
                    <a:pt x="601" y="1244"/>
                    <a:pt x="791" y="1030"/>
                  </a:cubicBezTo>
                  <a:cubicBezTo>
                    <a:pt x="910" y="899"/>
                    <a:pt x="1029" y="768"/>
                    <a:pt x="1160" y="661"/>
                  </a:cubicBezTo>
                  <a:close/>
                  <a:moveTo>
                    <a:pt x="1767" y="0"/>
                  </a:moveTo>
                  <a:cubicBezTo>
                    <a:pt x="1759" y="0"/>
                    <a:pt x="1751" y="2"/>
                    <a:pt x="1744" y="6"/>
                  </a:cubicBezTo>
                  <a:cubicBezTo>
                    <a:pt x="1708" y="6"/>
                    <a:pt x="1672" y="18"/>
                    <a:pt x="1648" y="53"/>
                  </a:cubicBezTo>
                  <a:cubicBezTo>
                    <a:pt x="1494" y="149"/>
                    <a:pt x="1351" y="256"/>
                    <a:pt x="1220" y="363"/>
                  </a:cubicBezTo>
                  <a:cubicBezTo>
                    <a:pt x="1053" y="494"/>
                    <a:pt x="886" y="637"/>
                    <a:pt x="732" y="792"/>
                  </a:cubicBezTo>
                  <a:cubicBezTo>
                    <a:pt x="470" y="1066"/>
                    <a:pt x="255" y="1411"/>
                    <a:pt x="148" y="1780"/>
                  </a:cubicBezTo>
                  <a:cubicBezTo>
                    <a:pt x="94" y="1964"/>
                    <a:pt x="1" y="2463"/>
                    <a:pt x="279" y="2463"/>
                  </a:cubicBezTo>
                  <a:cubicBezTo>
                    <a:pt x="307" y="2463"/>
                    <a:pt x="339" y="2457"/>
                    <a:pt x="374" y="2447"/>
                  </a:cubicBezTo>
                  <a:cubicBezTo>
                    <a:pt x="553" y="2387"/>
                    <a:pt x="684" y="2209"/>
                    <a:pt x="791" y="2089"/>
                  </a:cubicBezTo>
                  <a:cubicBezTo>
                    <a:pt x="946" y="1911"/>
                    <a:pt x="1077" y="1720"/>
                    <a:pt x="1184" y="1530"/>
                  </a:cubicBezTo>
                  <a:cubicBezTo>
                    <a:pt x="1446" y="1089"/>
                    <a:pt x="1648" y="625"/>
                    <a:pt x="1839" y="149"/>
                  </a:cubicBezTo>
                  <a:cubicBezTo>
                    <a:pt x="1839" y="125"/>
                    <a:pt x="1839" y="101"/>
                    <a:pt x="1839" y="89"/>
                  </a:cubicBezTo>
                  <a:cubicBezTo>
                    <a:pt x="1849" y="49"/>
                    <a:pt x="1808" y="0"/>
                    <a:pt x="17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76"/>
            <p:cNvSpPr/>
            <p:nvPr/>
          </p:nvSpPr>
          <p:spPr>
            <a:xfrm>
              <a:off x="5662812" y="3493126"/>
              <a:ext cx="173283" cy="230987"/>
            </a:xfrm>
            <a:custGeom>
              <a:avLst/>
              <a:gdLst/>
              <a:ahLst/>
              <a:cxnLst/>
              <a:rect l="l" t="t" r="r" b="b"/>
              <a:pathLst>
                <a:path w="2012" h="2682" extrusionOk="0">
                  <a:moveTo>
                    <a:pt x="1618" y="735"/>
                  </a:moveTo>
                  <a:lnTo>
                    <a:pt x="1618" y="735"/>
                  </a:lnTo>
                  <a:cubicBezTo>
                    <a:pt x="1535" y="1045"/>
                    <a:pt x="1356" y="1319"/>
                    <a:pt x="1154" y="1569"/>
                  </a:cubicBezTo>
                  <a:cubicBezTo>
                    <a:pt x="1023" y="1711"/>
                    <a:pt x="892" y="1842"/>
                    <a:pt x="749" y="1973"/>
                  </a:cubicBezTo>
                  <a:cubicBezTo>
                    <a:pt x="1058" y="1580"/>
                    <a:pt x="1356" y="1164"/>
                    <a:pt x="1618" y="735"/>
                  </a:cubicBezTo>
                  <a:close/>
                  <a:moveTo>
                    <a:pt x="1708" y="0"/>
                  </a:moveTo>
                  <a:cubicBezTo>
                    <a:pt x="1675" y="0"/>
                    <a:pt x="1637" y="7"/>
                    <a:pt x="1594" y="21"/>
                  </a:cubicBezTo>
                  <a:cubicBezTo>
                    <a:pt x="1415" y="80"/>
                    <a:pt x="1261" y="271"/>
                    <a:pt x="1142" y="414"/>
                  </a:cubicBezTo>
                  <a:cubicBezTo>
                    <a:pt x="987" y="604"/>
                    <a:pt x="844" y="807"/>
                    <a:pt x="725" y="1009"/>
                  </a:cubicBezTo>
                  <a:cubicBezTo>
                    <a:pt x="439" y="1497"/>
                    <a:pt x="225" y="2009"/>
                    <a:pt x="11" y="2521"/>
                  </a:cubicBezTo>
                  <a:cubicBezTo>
                    <a:pt x="11" y="2545"/>
                    <a:pt x="11" y="2569"/>
                    <a:pt x="11" y="2593"/>
                  </a:cubicBezTo>
                  <a:cubicBezTo>
                    <a:pt x="1" y="2633"/>
                    <a:pt x="41" y="2681"/>
                    <a:pt x="90" y="2681"/>
                  </a:cubicBezTo>
                  <a:cubicBezTo>
                    <a:pt x="99" y="2681"/>
                    <a:pt x="108" y="2680"/>
                    <a:pt x="118" y="2676"/>
                  </a:cubicBezTo>
                  <a:cubicBezTo>
                    <a:pt x="153" y="2676"/>
                    <a:pt x="189" y="2664"/>
                    <a:pt x="213" y="2628"/>
                  </a:cubicBezTo>
                  <a:cubicBezTo>
                    <a:pt x="380" y="2533"/>
                    <a:pt x="534" y="2402"/>
                    <a:pt x="689" y="2283"/>
                  </a:cubicBezTo>
                  <a:cubicBezTo>
                    <a:pt x="868" y="2140"/>
                    <a:pt x="1046" y="1997"/>
                    <a:pt x="1213" y="1831"/>
                  </a:cubicBezTo>
                  <a:cubicBezTo>
                    <a:pt x="1499" y="1521"/>
                    <a:pt x="1737" y="1152"/>
                    <a:pt x="1856" y="747"/>
                  </a:cubicBezTo>
                  <a:cubicBezTo>
                    <a:pt x="1910" y="543"/>
                    <a:pt x="2012" y="0"/>
                    <a:pt x="17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76"/>
            <p:cNvSpPr/>
            <p:nvPr/>
          </p:nvSpPr>
          <p:spPr>
            <a:xfrm>
              <a:off x="4809485" y="3876210"/>
              <a:ext cx="269743" cy="74068"/>
            </a:xfrm>
            <a:custGeom>
              <a:avLst/>
              <a:gdLst/>
              <a:ahLst/>
              <a:cxnLst/>
              <a:rect l="l" t="t" r="r" b="b"/>
              <a:pathLst>
                <a:path w="3132" h="860" extrusionOk="0">
                  <a:moveTo>
                    <a:pt x="1220" y="206"/>
                  </a:moveTo>
                  <a:cubicBezTo>
                    <a:pt x="1398" y="206"/>
                    <a:pt x="1576" y="232"/>
                    <a:pt x="1751" y="276"/>
                  </a:cubicBezTo>
                  <a:cubicBezTo>
                    <a:pt x="1918" y="311"/>
                    <a:pt x="2084" y="359"/>
                    <a:pt x="2251" y="430"/>
                  </a:cubicBezTo>
                  <a:cubicBezTo>
                    <a:pt x="1798" y="335"/>
                    <a:pt x="1334" y="276"/>
                    <a:pt x="882" y="240"/>
                  </a:cubicBezTo>
                  <a:cubicBezTo>
                    <a:pt x="993" y="217"/>
                    <a:pt x="1106" y="206"/>
                    <a:pt x="1220" y="206"/>
                  </a:cubicBezTo>
                  <a:close/>
                  <a:moveTo>
                    <a:pt x="1194" y="0"/>
                  </a:moveTo>
                  <a:cubicBezTo>
                    <a:pt x="1058" y="0"/>
                    <a:pt x="921" y="12"/>
                    <a:pt x="786" y="38"/>
                  </a:cubicBezTo>
                  <a:cubicBezTo>
                    <a:pt x="584" y="85"/>
                    <a:pt x="1" y="264"/>
                    <a:pt x="298" y="550"/>
                  </a:cubicBezTo>
                  <a:cubicBezTo>
                    <a:pt x="417" y="681"/>
                    <a:pt x="644" y="716"/>
                    <a:pt x="810" y="752"/>
                  </a:cubicBezTo>
                  <a:cubicBezTo>
                    <a:pt x="1036" y="811"/>
                    <a:pt x="1251" y="835"/>
                    <a:pt x="1477" y="847"/>
                  </a:cubicBezTo>
                  <a:cubicBezTo>
                    <a:pt x="1602" y="856"/>
                    <a:pt x="1727" y="860"/>
                    <a:pt x="1852" y="860"/>
                  </a:cubicBezTo>
                  <a:cubicBezTo>
                    <a:pt x="2239" y="860"/>
                    <a:pt x="2626" y="824"/>
                    <a:pt x="3013" y="788"/>
                  </a:cubicBezTo>
                  <a:cubicBezTo>
                    <a:pt x="3037" y="788"/>
                    <a:pt x="3049" y="776"/>
                    <a:pt x="3061" y="764"/>
                  </a:cubicBezTo>
                  <a:cubicBezTo>
                    <a:pt x="3108" y="752"/>
                    <a:pt x="3132" y="681"/>
                    <a:pt x="3084" y="645"/>
                  </a:cubicBezTo>
                  <a:cubicBezTo>
                    <a:pt x="3072" y="621"/>
                    <a:pt x="3049" y="597"/>
                    <a:pt x="3001" y="585"/>
                  </a:cubicBezTo>
                  <a:cubicBezTo>
                    <a:pt x="2858" y="490"/>
                    <a:pt x="2691" y="419"/>
                    <a:pt x="2537" y="347"/>
                  </a:cubicBezTo>
                  <a:cubicBezTo>
                    <a:pt x="2334" y="252"/>
                    <a:pt x="2144" y="169"/>
                    <a:pt x="1929" y="109"/>
                  </a:cubicBezTo>
                  <a:cubicBezTo>
                    <a:pt x="1691" y="40"/>
                    <a:pt x="1443" y="0"/>
                    <a:pt x="11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76"/>
            <p:cNvSpPr/>
            <p:nvPr/>
          </p:nvSpPr>
          <p:spPr>
            <a:xfrm>
              <a:off x="5796995" y="4053111"/>
              <a:ext cx="293342" cy="80957"/>
            </a:xfrm>
            <a:custGeom>
              <a:avLst/>
              <a:gdLst/>
              <a:ahLst/>
              <a:cxnLst/>
              <a:rect l="l" t="t" r="r" b="b"/>
              <a:pathLst>
                <a:path w="3406" h="940" extrusionOk="0">
                  <a:moveTo>
                    <a:pt x="965" y="472"/>
                  </a:moveTo>
                  <a:cubicBezTo>
                    <a:pt x="1453" y="567"/>
                    <a:pt x="1953" y="639"/>
                    <a:pt x="2465" y="686"/>
                  </a:cubicBezTo>
                  <a:cubicBezTo>
                    <a:pt x="2344" y="709"/>
                    <a:pt x="2221" y="719"/>
                    <a:pt x="2098" y="719"/>
                  </a:cubicBezTo>
                  <a:cubicBezTo>
                    <a:pt x="1895" y="719"/>
                    <a:pt x="1693" y="691"/>
                    <a:pt x="1501" y="639"/>
                  </a:cubicBezTo>
                  <a:cubicBezTo>
                    <a:pt x="1322" y="603"/>
                    <a:pt x="1143" y="543"/>
                    <a:pt x="965" y="472"/>
                  </a:cubicBezTo>
                  <a:close/>
                  <a:moveTo>
                    <a:pt x="1441" y="0"/>
                  </a:moveTo>
                  <a:cubicBezTo>
                    <a:pt x="1004" y="0"/>
                    <a:pt x="571" y="32"/>
                    <a:pt x="131" y="79"/>
                  </a:cubicBezTo>
                  <a:cubicBezTo>
                    <a:pt x="108" y="79"/>
                    <a:pt x="96" y="91"/>
                    <a:pt x="72" y="103"/>
                  </a:cubicBezTo>
                  <a:cubicBezTo>
                    <a:pt x="24" y="115"/>
                    <a:pt x="0" y="198"/>
                    <a:pt x="48" y="234"/>
                  </a:cubicBezTo>
                  <a:cubicBezTo>
                    <a:pt x="60" y="270"/>
                    <a:pt x="96" y="293"/>
                    <a:pt x="131" y="293"/>
                  </a:cubicBezTo>
                  <a:cubicBezTo>
                    <a:pt x="298" y="401"/>
                    <a:pt x="477" y="484"/>
                    <a:pt x="655" y="555"/>
                  </a:cubicBezTo>
                  <a:cubicBezTo>
                    <a:pt x="858" y="662"/>
                    <a:pt x="1084" y="746"/>
                    <a:pt x="1298" y="817"/>
                  </a:cubicBezTo>
                  <a:cubicBezTo>
                    <a:pt x="1554" y="893"/>
                    <a:pt x="1825" y="939"/>
                    <a:pt x="2095" y="939"/>
                  </a:cubicBezTo>
                  <a:cubicBezTo>
                    <a:pt x="2251" y="939"/>
                    <a:pt x="2407" y="924"/>
                    <a:pt x="2560" y="889"/>
                  </a:cubicBezTo>
                  <a:cubicBezTo>
                    <a:pt x="2775" y="841"/>
                    <a:pt x="3406" y="651"/>
                    <a:pt x="3084" y="329"/>
                  </a:cubicBezTo>
                  <a:cubicBezTo>
                    <a:pt x="2953" y="198"/>
                    <a:pt x="2715" y="151"/>
                    <a:pt x="2524" y="115"/>
                  </a:cubicBezTo>
                  <a:cubicBezTo>
                    <a:pt x="2286" y="55"/>
                    <a:pt x="2048" y="20"/>
                    <a:pt x="1798" y="8"/>
                  </a:cubicBezTo>
                  <a:cubicBezTo>
                    <a:pt x="1679" y="3"/>
                    <a:pt x="1560" y="0"/>
                    <a:pt x="14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76"/>
            <p:cNvSpPr/>
            <p:nvPr/>
          </p:nvSpPr>
          <p:spPr>
            <a:xfrm>
              <a:off x="4945391" y="3613012"/>
              <a:ext cx="213676" cy="155456"/>
            </a:xfrm>
            <a:custGeom>
              <a:avLst/>
              <a:gdLst/>
              <a:ahLst/>
              <a:cxnLst/>
              <a:rect l="l" t="t" r="r" b="b"/>
              <a:pathLst>
                <a:path w="2481" h="1805" extrusionOk="0">
                  <a:moveTo>
                    <a:pt x="721" y="284"/>
                  </a:moveTo>
                  <a:cubicBezTo>
                    <a:pt x="1006" y="367"/>
                    <a:pt x="1256" y="534"/>
                    <a:pt x="1471" y="736"/>
                  </a:cubicBezTo>
                  <a:cubicBezTo>
                    <a:pt x="1602" y="855"/>
                    <a:pt x="1721" y="974"/>
                    <a:pt x="1840" y="1105"/>
                  </a:cubicBezTo>
                  <a:cubicBezTo>
                    <a:pt x="1483" y="820"/>
                    <a:pt x="1113" y="534"/>
                    <a:pt x="721" y="284"/>
                  </a:cubicBezTo>
                  <a:close/>
                  <a:moveTo>
                    <a:pt x="329" y="1"/>
                  </a:moveTo>
                  <a:cubicBezTo>
                    <a:pt x="150" y="1"/>
                    <a:pt x="0" y="62"/>
                    <a:pt x="66" y="284"/>
                  </a:cubicBezTo>
                  <a:cubicBezTo>
                    <a:pt x="113" y="450"/>
                    <a:pt x="292" y="593"/>
                    <a:pt x="411" y="700"/>
                  </a:cubicBezTo>
                  <a:cubicBezTo>
                    <a:pt x="590" y="855"/>
                    <a:pt x="768" y="986"/>
                    <a:pt x="959" y="1105"/>
                  </a:cubicBezTo>
                  <a:cubicBezTo>
                    <a:pt x="1387" y="1379"/>
                    <a:pt x="1852" y="1593"/>
                    <a:pt x="2328" y="1796"/>
                  </a:cubicBezTo>
                  <a:cubicBezTo>
                    <a:pt x="2334" y="1802"/>
                    <a:pt x="2343" y="1805"/>
                    <a:pt x="2353" y="1805"/>
                  </a:cubicBezTo>
                  <a:cubicBezTo>
                    <a:pt x="2364" y="1805"/>
                    <a:pt x="2376" y="1802"/>
                    <a:pt x="2387" y="1796"/>
                  </a:cubicBezTo>
                  <a:cubicBezTo>
                    <a:pt x="2395" y="1800"/>
                    <a:pt x="2402" y="1801"/>
                    <a:pt x="2410" y="1801"/>
                  </a:cubicBezTo>
                  <a:cubicBezTo>
                    <a:pt x="2449" y="1801"/>
                    <a:pt x="2481" y="1753"/>
                    <a:pt x="2471" y="1712"/>
                  </a:cubicBezTo>
                  <a:lnTo>
                    <a:pt x="2459" y="1712"/>
                  </a:lnTo>
                  <a:cubicBezTo>
                    <a:pt x="2471" y="1677"/>
                    <a:pt x="2459" y="1641"/>
                    <a:pt x="2423" y="1617"/>
                  </a:cubicBezTo>
                  <a:cubicBezTo>
                    <a:pt x="2340" y="1462"/>
                    <a:pt x="2221" y="1320"/>
                    <a:pt x="2125" y="1177"/>
                  </a:cubicBezTo>
                  <a:cubicBezTo>
                    <a:pt x="1995" y="998"/>
                    <a:pt x="1864" y="831"/>
                    <a:pt x="1709" y="689"/>
                  </a:cubicBezTo>
                  <a:cubicBezTo>
                    <a:pt x="1435" y="415"/>
                    <a:pt x="1113" y="177"/>
                    <a:pt x="732" y="69"/>
                  </a:cubicBezTo>
                  <a:cubicBezTo>
                    <a:pt x="646" y="42"/>
                    <a:pt x="477" y="1"/>
                    <a:pt x="3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76"/>
            <p:cNvSpPr/>
            <p:nvPr/>
          </p:nvSpPr>
          <p:spPr>
            <a:xfrm>
              <a:off x="5722324" y="4224241"/>
              <a:ext cx="233743" cy="169925"/>
            </a:xfrm>
            <a:custGeom>
              <a:avLst/>
              <a:gdLst/>
              <a:ahLst/>
              <a:cxnLst/>
              <a:rect l="l" t="t" r="r" b="b"/>
              <a:pathLst>
                <a:path w="2714" h="1973" extrusionOk="0">
                  <a:moveTo>
                    <a:pt x="724" y="759"/>
                  </a:moveTo>
                  <a:lnTo>
                    <a:pt x="724" y="759"/>
                  </a:lnTo>
                  <a:cubicBezTo>
                    <a:pt x="1105" y="1081"/>
                    <a:pt x="1510" y="1390"/>
                    <a:pt x="1927" y="1664"/>
                  </a:cubicBezTo>
                  <a:cubicBezTo>
                    <a:pt x="1629" y="1569"/>
                    <a:pt x="1344" y="1390"/>
                    <a:pt x="1105" y="1176"/>
                  </a:cubicBezTo>
                  <a:cubicBezTo>
                    <a:pt x="963" y="1045"/>
                    <a:pt x="844" y="902"/>
                    <a:pt x="724" y="759"/>
                  </a:cubicBezTo>
                  <a:close/>
                  <a:moveTo>
                    <a:pt x="147" y="0"/>
                  </a:moveTo>
                  <a:cubicBezTo>
                    <a:pt x="138" y="0"/>
                    <a:pt x="129" y="3"/>
                    <a:pt x="117" y="9"/>
                  </a:cubicBezTo>
                  <a:cubicBezTo>
                    <a:pt x="113" y="8"/>
                    <a:pt x="109" y="7"/>
                    <a:pt x="104" y="7"/>
                  </a:cubicBezTo>
                  <a:cubicBezTo>
                    <a:pt x="58" y="7"/>
                    <a:pt x="0" y="61"/>
                    <a:pt x="22" y="104"/>
                  </a:cubicBezTo>
                  <a:lnTo>
                    <a:pt x="34" y="104"/>
                  </a:lnTo>
                  <a:cubicBezTo>
                    <a:pt x="22" y="152"/>
                    <a:pt x="34" y="188"/>
                    <a:pt x="82" y="211"/>
                  </a:cubicBezTo>
                  <a:cubicBezTo>
                    <a:pt x="165" y="378"/>
                    <a:pt x="296" y="533"/>
                    <a:pt x="403" y="688"/>
                  </a:cubicBezTo>
                  <a:cubicBezTo>
                    <a:pt x="534" y="878"/>
                    <a:pt x="689" y="1057"/>
                    <a:pt x="855" y="1223"/>
                  </a:cubicBezTo>
                  <a:cubicBezTo>
                    <a:pt x="1153" y="1521"/>
                    <a:pt x="1510" y="1771"/>
                    <a:pt x="1915" y="1902"/>
                  </a:cubicBezTo>
                  <a:cubicBezTo>
                    <a:pt x="2011" y="1929"/>
                    <a:pt x="2194" y="1972"/>
                    <a:pt x="2354" y="1972"/>
                  </a:cubicBezTo>
                  <a:cubicBezTo>
                    <a:pt x="2551" y="1972"/>
                    <a:pt x="2714" y="1907"/>
                    <a:pt x="2641" y="1664"/>
                  </a:cubicBezTo>
                  <a:cubicBezTo>
                    <a:pt x="2594" y="1473"/>
                    <a:pt x="2403" y="1331"/>
                    <a:pt x="2260" y="1200"/>
                  </a:cubicBezTo>
                  <a:cubicBezTo>
                    <a:pt x="2082" y="1033"/>
                    <a:pt x="1879" y="890"/>
                    <a:pt x="1677" y="759"/>
                  </a:cubicBezTo>
                  <a:cubicBezTo>
                    <a:pt x="1201" y="461"/>
                    <a:pt x="689" y="235"/>
                    <a:pt x="177" y="9"/>
                  </a:cubicBezTo>
                  <a:cubicBezTo>
                    <a:pt x="165" y="3"/>
                    <a:pt x="156" y="0"/>
                    <a:pt x="1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76"/>
            <p:cNvSpPr/>
            <p:nvPr/>
          </p:nvSpPr>
          <p:spPr>
            <a:xfrm>
              <a:off x="5226816" y="3855039"/>
              <a:ext cx="375608" cy="345383"/>
            </a:xfrm>
            <a:custGeom>
              <a:avLst/>
              <a:gdLst/>
              <a:ahLst/>
              <a:cxnLst/>
              <a:rect l="l" t="t" r="r" b="b"/>
              <a:pathLst>
                <a:path w="5704" h="5245" extrusionOk="0">
                  <a:moveTo>
                    <a:pt x="3526" y="1"/>
                  </a:moveTo>
                  <a:cubicBezTo>
                    <a:pt x="3132" y="1"/>
                    <a:pt x="2743" y="93"/>
                    <a:pt x="2406" y="318"/>
                  </a:cubicBezTo>
                  <a:cubicBezTo>
                    <a:pt x="1620" y="854"/>
                    <a:pt x="989" y="1949"/>
                    <a:pt x="1275" y="2913"/>
                  </a:cubicBezTo>
                  <a:cubicBezTo>
                    <a:pt x="1501" y="3664"/>
                    <a:pt x="2153" y="4193"/>
                    <a:pt x="2910" y="4193"/>
                  </a:cubicBezTo>
                  <a:cubicBezTo>
                    <a:pt x="3029" y="4193"/>
                    <a:pt x="3151" y="4179"/>
                    <a:pt x="3275" y="4152"/>
                  </a:cubicBezTo>
                  <a:cubicBezTo>
                    <a:pt x="4204" y="3937"/>
                    <a:pt x="4692" y="2985"/>
                    <a:pt x="4525" y="2068"/>
                  </a:cubicBezTo>
                  <a:cubicBezTo>
                    <a:pt x="4442" y="1592"/>
                    <a:pt x="4108" y="1199"/>
                    <a:pt x="3596" y="1175"/>
                  </a:cubicBezTo>
                  <a:cubicBezTo>
                    <a:pt x="3581" y="1174"/>
                    <a:pt x="3565" y="1174"/>
                    <a:pt x="3549" y="1174"/>
                  </a:cubicBezTo>
                  <a:cubicBezTo>
                    <a:pt x="3070" y="1174"/>
                    <a:pt x="2677" y="1524"/>
                    <a:pt x="2596" y="1997"/>
                  </a:cubicBezTo>
                  <a:cubicBezTo>
                    <a:pt x="2537" y="2437"/>
                    <a:pt x="2811" y="2973"/>
                    <a:pt x="3311" y="2973"/>
                  </a:cubicBezTo>
                  <a:cubicBezTo>
                    <a:pt x="3704" y="2973"/>
                    <a:pt x="3989" y="2449"/>
                    <a:pt x="3668" y="2163"/>
                  </a:cubicBezTo>
                  <a:cubicBezTo>
                    <a:pt x="3633" y="2131"/>
                    <a:pt x="3596" y="2118"/>
                    <a:pt x="3562" y="2118"/>
                  </a:cubicBezTo>
                  <a:cubicBezTo>
                    <a:pt x="3456" y="2118"/>
                    <a:pt x="3375" y="2249"/>
                    <a:pt x="3465" y="2366"/>
                  </a:cubicBezTo>
                  <a:cubicBezTo>
                    <a:pt x="3560" y="2482"/>
                    <a:pt x="3403" y="2598"/>
                    <a:pt x="3283" y="2598"/>
                  </a:cubicBezTo>
                  <a:cubicBezTo>
                    <a:pt x="3267" y="2598"/>
                    <a:pt x="3253" y="2596"/>
                    <a:pt x="3239" y="2592"/>
                  </a:cubicBezTo>
                  <a:cubicBezTo>
                    <a:pt x="3061" y="2544"/>
                    <a:pt x="2977" y="2318"/>
                    <a:pt x="2977" y="2151"/>
                  </a:cubicBezTo>
                  <a:cubicBezTo>
                    <a:pt x="2977" y="1822"/>
                    <a:pt x="3233" y="1569"/>
                    <a:pt x="3551" y="1569"/>
                  </a:cubicBezTo>
                  <a:cubicBezTo>
                    <a:pt x="3589" y="1569"/>
                    <a:pt x="3628" y="1572"/>
                    <a:pt x="3668" y="1580"/>
                  </a:cubicBezTo>
                  <a:cubicBezTo>
                    <a:pt x="4454" y="1735"/>
                    <a:pt x="4239" y="2985"/>
                    <a:pt x="3870" y="3414"/>
                  </a:cubicBezTo>
                  <a:cubicBezTo>
                    <a:pt x="3637" y="3673"/>
                    <a:pt x="3288" y="3807"/>
                    <a:pt x="2940" y="3807"/>
                  </a:cubicBezTo>
                  <a:cubicBezTo>
                    <a:pt x="2667" y="3807"/>
                    <a:pt x="2394" y="3724"/>
                    <a:pt x="2180" y="3556"/>
                  </a:cubicBezTo>
                  <a:cubicBezTo>
                    <a:pt x="1644" y="3140"/>
                    <a:pt x="1525" y="2342"/>
                    <a:pt x="1810" y="1747"/>
                  </a:cubicBezTo>
                  <a:cubicBezTo>
                    <a:pt x="2137" y="1058"/>
                    <a:pt x="2705" y="460"/>
                    <a:pt x="3502" y="460"/>
                  </a:cubicBezTo>
                  <a:cubicBezTo>
                    <a:pt x="3518" y="460"/>
                    <a:pt x="3533" y="460"/>
                    <a:pt x="3549" y="461"/>
                  </a:cubicBezTo>
                  <a:cubicBezTo>
                    <a:pt x="3894" y="461"/>
                    <a:pt x="4275" y="544"/>
                    <a:pt x="4573" y="723"/>
                  </a:cubicBezTo>
                  <a:cubicBezTo>
                    <a:pt x="4930" y="913"/>
                    <a:pt x="5025" y="1247"/>
                    <a:pt x="5108" y="1616"/>
                  </a:cubicBezTo>
                  <a:cubicBezTo>
                    <a:pt x="5204" y="1997"/>
                    <a:pt x="5287" y="2413"/>
                    <a:pt x="5228" y="2806"/>
                  </a:cubicBezTo>
                  <a:cubicBezTo>
                    <a:pt x="5168" y="3152"/>
                    <a:pt x="5013" y="3473"/>
                    <a:pt x="4787" y="3735"/>
                  </a:cubicBezTo>
                  <a:cubicBezTo>
                    <a:pt x="4323" y="4271"/>
                    <a:pt x="3644" y="4604"/>
                    <a:pt x="2953" y="4747"/>
                  </a:cubicBezTo>
                  <a:cubicBezTo>
                    <a:pt x="2834" y="4768"/>
                    <a:pt x="2717" y="4780"/>
                    <a:pt x="2603" y="4780"/>
                  </a:cubicBezTo>
                  <a:cubicBezTo>
                    <a:pt x="2272" y="4780"/>
                    <a:pt x="1963" y="4686"/>
                    <a:pt x="1679" y="4473"/>
                  </a:cubicBezTo>
                  <a:cubicBezTo>
                    <a:pt x="1370" y="4235"/>
                    <a:pt x="1120" y="3925"/>
                    <a:pt x="941" y="3580"/>
                  </a:cubicBezTo>
                  <a:cubicBezTo>
                    <a:pt x="584" y="2878"/>
                    <a:pt x="632" y="2187"/>
                    <a:pt x="870" y="1461"/>
                  </a:cubicBezTo>
                  <a:cubicBezTo>
                    <a:pt x="909" y="1337"/>
                    <a:pt x="821" y="1269"/>
                    <a:pt x="726" y="1269"/>
                  </a:cubicBezTo>
                  <a:cubicBezTo>
                    <a:pt x="675" y="1269"/>
                    <a:pt x="622" y="1288"/>
                    <a:pt x="584" y="1330"/>
                  </a:cubicBezTo>
                  <a:cubicBezTo>
                    <a:pt x="1" y="2056"/>
                    <a:pt x="203" y="3199"/>
                    <a:pt x="632" y="3937"/>
                  </a:cubicBezTo>
                  <a:cubicBezTo>
                    <a:pt x="858" y="4342"/>
                    <a:pt x="1179" y="4711"/>
                    <a:pt x="1572" y="4961"/>
                  </a:cubicBezTo>
                  <a:cubicBezTo>
                    <a:pt x="1885" y="5157"/>
                    <a:pt x="2234" y="5244"/>
                    <a:pt x="2588" y="5244"/>
                  </a:cubicBezTo>
                  <a:cubicBezTo>
                    <a:pt x="2773" y="5244"/>
                    <a:pt x="2960" y="5221"/>
                    <a:pt x="3144" y="5176"/>
                  </a:cubicBezTo>
                  <a:cubicBezTo>
                    <a:pt x="4073" y="4973"/>
                    <a:pt x="5025" y="4390"/>
                    <a:pt x="5454" y="3509"/>
                  </a:cubicBezTo>
                  <a:cubicBezTo>
                    <a:pt x="5680" y="3033"/>
                    <a:pt x="5704" y="2532"/>
                    <a:pt x="5620" y="2020"/>
                  </a:cubicBezTo>
                  <a:cubicBezTo>
                    <a:pt x="5549" y="1532"/>
                    <a:pt x="5501" y="973"/>
                    <a:pt x="5156" y="592"/>
                  </a:cubicBezTo>
                  <a:cubicBezTo>
                    <a:pt x="4835" y="246"/>
                    <a:pt x="4311" y="92"/>
                    <a:pt x="3846" y="20"/>
                  </a:cubicBezTo>
                  <a:cubicBezTo>
                    <a:pt x="3740" y="8"/>
                    <a:pt x="3633" y="1"/>
                    <a:pt x="35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47" name="Google Shape;3247;p76"/>
          <p:cNvGrpSpPr/>
          <p:nvPr/>
        </p:nvGrpSpPr>
        <p:grpSpPr>
          <a:xfrm>
            <a:off x="3435326" y="3406442"/>
            <a:ext cx="1063975" cy="1217725"/>
            <a:chOff x="150113" y="2890400"/>
            <a:chExt cx="439950" cy="503525"/>
          </a:xfrm>
        </p:grpSpPr>
        <p:sp>
          <p:nvSpPr>
            <p:cNvPr id="3248" name="Google Shape;3248;p76"/>
            <p:cNvSpPr/>
            <p:nvPr/>
          </p:nvSpPr>
          <p:spPr>
            <a:xfrm>
              <a:off x="150263" y="2890400"/>
              <a:ext cx="439650" cy="503525"/>
            </a:xfrm>
            <a:custGeom>
              <a:avLst/>
              <a:gdLst/>
              <a:ahLst/>
              <a:cxnLst/>
              <a:rect l="l" t="t" r="r" b="b"/>
              <a:pathLst>
                <a:path w="17586" h="20141" extrusionOk="0">
                  <a:moveTo>
                    <a:pt x="5691" y="3768"/>
                  </a:moveTo>
                  <a:cubicBezTo>
                    <a:pt x="5751" y="4399"/>
                    <a:pt x="5834" y="5030"/>
                    <a:pt x="5929" y="5661"/>
                  </a:cubicBezTo>
                  <a:lnTo>
                    <a:pt x="5918" y="5661"/>
                  </a:lnTo>
                  <a:cubicBezTo>
                    <a:pt x="5787" y="5030"/>
                    <a:pt x="5691" y="4399"/>
                    <a:pt x="5691" y="3768"/>
                  </a:cubicBezTo>
                  <a:close/>
                  <a:moveTo>
                    <a:pt x="1893" y="4351"/>
                  </a:moveTo>
                  <a:cubicBezTo>
                    <a:pt x="2322" y="4815"/>
                    <a:pt x="2762" y="5280"/>
                    <a:pt x="3227" y="5720"/>
                  </a:cubicBezTo>
                  <a:lnTo>
                    <a:pt x="3215" y="5720"/>
                  </a:lnTo>
                  <a:cubicBezTo>
                    <a:pt x="2727" y="5304"/>
                    <a:pt x="2274" y="4851"/>
                    <a:pt x="1893" y="4351"/>
                  </a:cubicBezTo>
                  <a:close/>
                  <a:moveTo>
                    <a:pt x="9704" y="4696"/>
                  </a:moveTo>
                  <a:cubicBezTo>
                    <a:pt x="9394" y="5256"/>
                    <a:pt x="9108" y="5828"/>
                    <a:pt x="8846" y="6399"/>
                  </a:cubicBezTo>
                  <a:lnTo>
                    <a:pt x="8835" y="6399"/>
                  </a:lnTo>
                  <a:cubicBezTo>
                    <a:pt x="9073" y="5792"/>
                    <a:pt x="9358" y="5208"/>
                    <a:pt x="9704" y="4696"/>
                  </a:cubicBezTo>
                  <a:close/>
                  <a:moveTo>
                    <a:pt x="12764" y="6923"/>
                  </a:moveTo>
                  <a:lnTo>
                    <a:pt x="12764" y="6923"/>
                  </a:lnTo>
                  <a:cubicBezTo>
                    <a:pt x="12228" y="7280"/>
                    <a:pt x="11716" y="7637"/>
                    <a:pt x="11204" y="8030"/>
                  </a:cubicBezTo>
                  <a:cubicBezTo>
                    <a:pt x="11204" y="8030"/>
                    <a:pt x="11192" y="8018"/>
                    <a:pt x="11192" y="8018"/>
                  </a:cubicBezTo>
                  <a:cubicBezTo>
                    <a:pt x="11692" y="7602"/>
                    <a:pt x="12204" y="7221"/>
                    <a:pt x="12764" y="6923"/>
                  </a:cubicBezTo>
                  <a:close/>
                  <a:moveTo>
                    <a:pt x="12870" y="10308"/>
                  </a:moveTo>
                  <a:cubicBezTo>
                    <a:pt x="13237" y="10308"/>
                    <a:pt x="13602" y="10328"/>
                    <a:pt x="13954" y="10376"/>
                  </a:cubicBezTo>
                  <a:cubicBezTo>
                    <a:pt x="13492" y="10358"/>
                    <a:pt x="13024" y="10347"/>
                    <a:pt x="12559" y="10347"/>
                  </a:cubicBezTo>
                  <a:cubicBezTo>
                    <a:pt x="12388" y="10347"/>
                    <a:pt x="12218" y="10349"/>
                    <a:pt x="12049" y="10352"/>
                  </a:cubicBezTo>
                  <a:cubicBezTo>
                    <a:pt x="12049" y="10352"/>
                    <a:pt x="12037" y="10340"/>
                    <a:pt x="12037" y="10340"/>
                  </a:cubicBezTo>
                  <a:cubicBezTo>
                    <a:pt x="12314" y="10319"/>
                    <a:pt x="12593" y="10308"/>
                    <a:pt x="12870" y="10308"/>
                  </a:cubicBezTo>
                  <a:close/>
                  <a:moveTo>
                    <a:pt x="6474" y="0"/>
                  </a:moveTo>
                  <a:cubicBezTo>
                    <a:pt x="6448" y="0"/>
                    <a:pt x="6421" y="2"/>
                    <a:pt x="6394" y="5"/>
                  </a:cubicBezTo>
                  <a:cubicBezTo>
                    <a:pt x="6132" y="41"/>
                    <a:pt x="5977" y="279"/>
                    <a:pt x="5834" y="470"/>
                  </a:cubicBezTo>
                  <a:cubicBezTo>
                    <a:pt x="5644" y="708"/>
                    <a:pt x="5489" y="970"/>
                    <a:pt x="5370" y="1256"/>
                  </a:cubicBezTo>
                  <a:cubicBezTo>
                    <a:pt x="4894" y="2315"/>
                    <a:pt x="4834" y="3518"/>
                    <a:pt x="5048" y="4661"/>
                  </a:cubicBezTo>
                  <a:cubicBezTo>
                    <a:pt x="5144" y="5113"/>
                    <a:pt x="5275" y="5542"/>
                    <a:pt x="5441" y="5970"/>
                  </a:cubicBezTo>
                  <a:cubicBezTo>
                    <a:pt x="5298" y="5899"/>
                    <a:pt x="5156" y="5828"/>
                    <a:pt x="5001" y="5768"/>
                  </a:cubicBezTo>
                  <a:cubicBezTo>
                    <a:pt x="4917" y="5589"/>
                    <a:pt x="4834" y="5423"/>
                    <a:pt x="4751" y="5256"/>
                  </a:cubicBezTo>
                  <a:cubicBezTo>
                    <a:pt x="4489" y="4720"/>
                    <a:pt x="4227" y="4196"/>
                    <a:pt x="3929" y="3684"/>
                  </a:cubicBezTo>
                  <a:cubicBezTo>
                    <a:pt x="3358" y="2708"/>
                    <a:pt x="2631" y="1672"/>
                    <a:pt x="1631" y="1089"/>
                  </a:cubicBezTo>
                  <a:cubicBezTo>
                    <a:pt x="1371" y="947"/>
                    <a:pt x="989" y="757"/>
                    <a:pt x="647" y="757"/>
                  </a:cubicBezTo>
                  <a:cubicBezTo>
                    <a:pt x="474" y="757"/>
                    <a:pt x="311" y="806"/>
                    <a:pt x="179" y="934"/>
                  </a:cubicBezTo>
                  <a:cubicBezTo>
                    <a:pt x="0" y="1113"/>
                    <a:pt x="0" y="1398"/>
                    <a:pt x="12" y="1637"/>
                  </a:cubicBezTo>
                  <a:cubicBezTo>
                    <a:pt x="12" y="1946"/>
                    <a:pt x="48" y="2256"/>
                    <a:pt x="107" y="2553"/>
                  </a:cubicBezTo>
                  <a:cubicBezTo>
                    <a:pt x="369" y="3684"/>
                    <a:pt x="1060" y="4685"/>
                    <a:pt x="1917" y="5447"/>
                  </a:cubicBezTo>
                  <a:cubicBezTo>
                    <a:pt x="2405" y="5887"/>
                    <a:pt x="2953" y="6244"/>
                    <a:pt x="3524" y="6566"/>
                  </a:cubicBezTo>
                  <a:cubicBezTo>
                    <a:pt x="3524" y="6566"/>
                    <a:pt x="3524" y="6578"/>
                    <a:pt x="3524" y="6578"/>
                  </a:cubicBezTo>
                  <a:cubicBezTo>
                    <a:pt x="3453" y="6816"/>
                    <a:pt x="3489" y="7054"/>
                    <a:pt x="3572" y="7280"/>
                  </a:cubicBezTo>
                  <a:cubicBezTo>
                    <a:pt x="3548" y="7661"/>
                    <a:pt x="3667" y="8018"/>
                    <a:pt x="3822" y="8364"/>
                  </a:cubicBezTo>
                  <a:cubicBezTo>
                    <a:pt x="4024" y="9423"/>
                    <a:pt x="4394" y="10459"/>
                    <a:pt x="4846" y="11423"/>
                  </a:cubicBezTo>
                  <a:cubicBezTo>
                    <a:pt x="4894" y="11531"/>
                    <a:pt x="4953" y="11626"/>
                    <a:pt x="5001" y="11721"/>
                  </a:cubicBezTo>
                  <a:cubicBezTo>
                    <a:pt x="4977" y="11733"/>
                    <a:pt x="4941" y="11757"/>
                    <a:pt x="4917" y="11781"/>
                  </a:cubicBezTo>
                  <a:cubicBezTo>
                    <a:pt x="4786" y="11876"/>
                    <a:pt x="4655" y="11983"/>
                    <a:pt x="4536" y="12090"/>
                  </a:cubicBezTo>
                  <a:cubicBezTo>
                    <a:pt x="4286" y="12316"/>
                    <a:pt x="4060" y="12555"/>
                    <a:pt x="3858" y="12816"/>
                  </a:cubicBezTo>
                  <a:cubicBezTo>
                    <a:pt x="3477" y="13281"/>
                    <a:pt x="3155" y="13781"/>
                    <a:pt x="2917" y="14329"/>
                  </a:cubicBezTo>
                  <a:cubicBezTo>
                    <a:pt x="2643" y="12805"/>
                    <a:pt x="2369" y="11281"/>
                    <a:pt x="1607" y="9923"/>
                  </a:cubicBezTo>
                  <a:cubicBezTo>
                    <a:pt x="1405" y="9554"/>
                    <a:pt x="1179" y="9221"/>
                    <a:pt x="917" y="8899"/>
                  </a:cubicBezTo>
                  <a:cubicBezTo>
                    <a:pt x="905" y="8852"/>
                    <a:pt x="881" y="8828"/>
                    <a:pt x="834" y="8804"/>
                  </a:cubicBezTo>
                  <a:cubicBezTo>
                    <a:pt x="703" y="8661"/>
                    <a:pt x="572" y="8518"/>
                    <a:pt x="429" y="8375"/>
                  </a:cubicBezTo>
                  <a:cubicBezTo>
                    <a:pt x="401" y="8351"/>
                    <a:pt x="364" y="8340"/>
                    <a:pt x="326" y="8340"/>
                  </a:cubicBezTo>
                  <a:cubicBezTo>
                    <a:pt x="236" y="8340"/>
                    <a:pt x="139" y="8402"/>
                    <a:pt x="131" y="8495"/>
                  </a:cubicBezTo>
                  <a:cubicBezTo>
                    <a:pt x="107" y="9971"/>
                    <a:pt x="179" y="11459"/>
                    <a:pt x="369" y="12924"/>
                  </a:cubicBezTo>
                  <a:cubicBezTo>
                    <a:pt x="464" y="13602"/>
                    <a:pt x="572" y="14293"/>
                    <a:pt x="822" y="14936"/>
                  </a:cubicBezTo>
                  <a:cubicBezTo>
                    <a:pt x="1036" y="15507"/>
                    <a:pt x="1393" y="16019"/>
                    <a:pt x="1822" y="16460"/>
                  </a:cubicBezTo>
                  <a:cubicBezTo>
                    <a:pt x="2024" y="16662"/>
                    <a:pt x="2238" y="16841"/>
                    <a:pt x="2477" y="17019"/>
                  </a:cubicBezTo>
                  <a:cubicBezTo>
                    <a:pt x="2512" y="17424"/>
                    <a:pt x="2608" y="17817"/>
                    <a:pt x="2762" y="18198"/>
                  </a:cubicBezTo>
                  <a:cubicBezTo>
                    <a:pt x="2893" y="18520"/>
                    <a:pt x="3048" y="18817"/>
                    <a:pt x="3251" y="19091"/>
                  </a:cubicBezTo>
                  <a:cubicBezTo>
                    <a:pt x="3429" y="19329"/>
                    <a:pt x="3655" y="19591"/>
                    <a:pt x="3917" y="19734"/>
                  </a:cubicBezTo>
                  <a:cubicBezTo>
                    <a:pt x="4084" y="19936"/>
                    <a:pt x="4286" y="20115"/>
                    <a:pt x="4524" y="20139"/>
                  </a:cubicBezTo>
                  <a:cubicBezTo>
                    <a:pt x="4529" y="20140"/>
                    <a:pt x="4533" y="20140"/>
                    <a:pt x="4538" y="20140"/>
                  </a:cubicBezTo>
                  <a:cubicBezTo>
                    <a:pt x="4591" y="20140"/>
                    <a:pt x="4630" y="20075"/>
                    <a:pt x="4608" y="20020"/>
                  </a:cubicBezTo>
                  <a:cubicBezTo>
                    <a:pt x="4560" y="19829"/>
                    <a:pt x="4405" y="19698"/>
                    <a:pt x="4286" y="19555"/>
                  </a:cubicBezTo>
                  <a:cubicBezTo>
                    <a:pt x="4227" y="19484"/>
                    <a:pt x="4179" y="19424"/>
                    <a:pt x="4132" y="19353"/>
                  </a:cubicBezTo>
                  <a:lnTo>
                    <a:pt x="4132" y="19353"/>
                  </a:lnTo>
                  <a:cubicBezTo>
                    <a:pt x="4229" y="19461"/>
                    <a:pt x="4345" y="19559"/>
                    <a:pt x="4481" y="19559"/>
                  </a:cubicBezTo>
                  <a:cubicBezTo>
                    <a:pt x="4495" y="19559"/>
                    <a:pt x="4510" y="19558"/>
                    <a:pt x="4524" y="19555"/>
                  </a:cubicBezTo>
                  <a:cubicBezTo>
                    <a:pt x="4548" y="19543"/>
                    <a:pt x="4572" y="19532"/>
                    <a:pt x="4584" y="19508"/>
                  </a:cubicBezTo>
                  <a:cubicBezTo>
                    <a:pt x="4655" y="19571"/>
                    <a:pt x="4738" y="19618"/>
                    <a:pt x="4819" y="19618"/>
                  </a:cubicBezTo>
                  <a:cubicBezTo>
                    <a:pt x="4875" y="19618"/>
                    <a:pt x="4929" y="19597"/>
                    <a:pt x="4977" y="19543"/>
                  </a:cubicBezTo>
                  <a:cubicBezTo>
                    <a:pt x="5001" y="19532"/>
                    <a:pt x="5013" y="19508"/>
                    <a:pt x="5013" y="19484"/>
                  </a:cubicBezTo>
                  <a:cubicBezTo>
                    <a:pt x="5060" y="19496"/>
                    <a:pt x="5120" y="19508"/>
                    <a:pt x="5167" y="19508"/>
                  </a:cubicBezTo>
                  <a:cubicBezTo>
                    <a:pt x="5239" y="19496"/>
                    <a:pt x="5286" y="19436"/>
                    <a:pt x="5286" y="19377"/>
                  </a:cubicBezTo>
                  <a:cubicBezTo>
                    <a:pt x="5358" y="19436"/>
                    <a:pt x="5429" y="19496"/>
                    <a:pt x="5525" y="19508"/>
                  </a:cubicBezTo>
                  <a:cubicBezTo>
                    <a:pt x="5532" y="19509"/>
                    <a:pt x="5539" y="19510"/>
                    <a:pt x="5546" y="19510"/>
                  </a:cubicBezTo>
                  <a:cubicBezTo>
                    <a:pt x="5610" y="19510"/>
                    <a:pt x="5665" y="19464"/>
                    <a:pt x="5644" y="19389"/>
                  </a:cubicBezTo>
                  <a:cubicBezTo>
                    <a:pt x="5620" y="19270"/>
                    <a:pt x="5525" y="19186"/>
                    <a:pt x="5441" y="19103"/>
                  </a:cubicBezTo>
                  <a:cubicBezTo>
                    <a:pt x="5429" y="19091"/>
                    <a:pt x="5406" y="19067"/>
                    <a:pt x="5394" y="19055"/>
                  </a:cubicBezTo>
                  <a:lnTo>
                    <a:pt x="5394" y="19055"/>
                  </a:lnTo>
                  <a:cubicBezTo>
                    <a:pt x="5477" y="19115"/>
                    <a:pt x="5572" y="19174"/>
                    <a:pt x="5667" y="19222"/>
                  </a:cubicBezTo>
                  <a:cubicBezTo>
                    <a:pt x="5708" y="19245"/>
                    <a:pt x="5746" y="19255"/>
                    <a:pt x="5782" y="19255"/>
                  </a:cubicBezTo>
                  <a:cubicBezTo>
                    <a:pt x="5968" y="19255"/>
                    <a:pt x="6072" y="18983"/>
                    <a:pt x="5882" y="18853"/>
                  </a:cubicBezTo>
                  <a:cubicBezTo>
                    <a:pt x="4989" y="18210"/>
                    <a:pt x="4251" y="17424"/>
                    <a:pt x="3834" y="16376"/>
                  </a:cubicBezTo>
                  <a:cubicBezTo>
                    <a:pt x="3596" y="15793"/>
                    <a:pt x="3453" y="15138"/>
                    <a:pt x="3596" y="14495"/>
                  </a:cubicBezTo>
                  <a:cubicBezTo>
                    <a:pt x="3715" y="13983"/>
                    <a:pt x="3989" y="13531"/>
                    <a:pt x="4334" y="13126"/>
                  </a:cubicBezTo>
                  <a:cubicBezTo>
                    <a:pt x="4667" y="12733"/>
                    <a:pt x="5060" y="12400"/>
                    <a:pt x="5453" y="12043"/>
                  </a:cubicBezTo>
                  <a:cubicBezTo>
                    <a:pt x="5688" y="12096"/>
                    <a:pt x="5933" y="12105"/>
                    <a:pt x="6174" y="12105"/>
                  </a:cubicBezTo>
                  <a:cubicBezTo>
                    <a:pt x="6313" y="12105"/>
                    <a:pt x="6450" y="12102"/>
                    <a:pt x="6584" y="12102"/>
                  </a:cubicBezTo>
                  <a:cubicBezTo>
                    <a:pt x="6723" y="12104"/>
                    <a:pt x="6862" y="12105"/>
                    <a:pt x="7001" y="12105"/>
                  </a:cubicBezTo>
                  <a:cubicBezTo>
                    <a:pt x="7671" y="12105"/>
                    <a:pt x="8340" y="12082"/>
                    <a:pt x="9001" y="12043"/>
                  </a:cubicBezTo>
                  <a:cubicBezTo>
                    <a:pt x="9811" y="11995"/>
                    <a:pt x="10620" y="11912"/>
                    <a:pt x="11418" y="11793"/>
                  </a:cubicBezTo>
                  <a:cubicBezTo>
                    <a:pt x="11930" y="11971"/>
                    <a:pt x="12454" y="12150"/>
                    <a:pt x="12990" y="12281"/>
                  </a:cubicBezTo>
                  <a:cubicBezTo>
                    <a:pt x="13720" y="12471"/>
                    <a:pt x="14519" y="12635"/>
                    <a:pt x="15299" y="12635"/>
                  </a:cubicBezTo>
                  <a:cubicBezTo>
                    <a:pt x="15689" y="12635"/>
                    <a:pt x="16074" y="12594"/>
                    <a:pt x="16443" y="12495"/>
                  </a:cubicBezTo>
                  <a:cubicBezTo>
                    <a:pt x="16883" y="12376"/>
                    <a:pt x="17574" y="12126"/>
                    <a:pt x="17586" y="11578"/>
                  </a:cubicBezTo>
                  <a:cubicBezTo>
                    <a:pt x="17586" y="11316"/>
                    <a:pt x="17371" y="11126"/>
                    <a:pt x="17205" y="10959"/>
                  </a:cubicBezTo>
                  <a:cubicBezTo>
                    <a:pt x="16990" y="10745"/>
                    <a:pt x="16752" y="10554"/>
                    <a:pt x="16490" y="10388"/>
                  </a:cubicBezTo>
                  <a:cubicBezTo>
                    <a:pt x="15607" y="9834"/>
                    <a:pt x="14562" y="9604"/>
                    <a:pt x="13525" y="9604"/>
                  </a:cubicBezTo>
                  <a:cubicBezTo>
                    <a:pt x="13402" y="9604"/>
                    <a:pt x="13279" y="9607"/>
                    <a:pt x="13157" y="9614"/>
                  </a:cubicBezTo>
                  <a:cubicBezTo>
                    <a:pt x="12537" y="9649"/>
                    <a:pt x="11930" y="9768"/>
                    <a:pt x="11335" y="9935"/>
                  </a:cubicBezTo>
                  <a:cubicBezTo>
                    <a:pt x="11240" y="9864"/>
                    <a:pt x="11156" y="9804"/>
                    <a:pt x="11073" y="9733"/>
                  </a:cubicBezTo>
                  <a:cubicBezTo>
                    <a:pt x="11061" y="9733"/>
                    <a:pt x="11061" y="9721"/>
                    <a:pt x="11061" y="9721"/>
                  </a:cubicBezTo>
                  <a:cubicBezTo>
                    <a:pt x="11180" y="9685"/>
                    <a:pt x="11311" y="9649"/>
                    <a:pt x="11430" y="9602"/>
                  </a:cubicBezTo>
                  <a:cubicBezTo>
                    <a:pt x="12002" y="9435"/>
                    <a:pt x="12561" y="9256"/>
                    <a:pt x="13109" y="9042"/>
                  </a:cubicBezTo>
                  <a:cubicBezTo>
                    <a:pt x="14157" y="8625"/>
                    <a:pt x="15300" y="8066"/>
                    <a:pt x="16026" y="7161"/>
                  </a:cubicBezTo>
                  <a:cubicBezTo>
                    <a:pt x="16300" y="6816"/>
                    <a:pt x="16728" y="6197"/>
                    <a:pt x="16407" y="5756"/>
                  </a:cubicBezTo>
                  <a:cubicBezTo>
                    <a:pt x="16252" y="5542"/>
                    <a:pt x="15966" y="5506"/>
                    <a:pt x="15740" y="5482"/>
                  </a:cubicBezTo>
                  <a:cubicBezTo>
                    <a:pt x="15534" y="5450"/>
                    <a:pt x="15333" y="5435"/>
                    <a:pt x="15130" y="5435"/>
                  </a:cubicBezTo>
                  <a:cubicBezTo>
                    <a:pt x="15028" y="5435"/>
                    <a:pt x="14927" y="5439"/>
                    <a:pt x="14823" y="5447"/>
                  </a:cubicBezTo>
                  <a:cubicBezTo>
                    <a:pt x="13657" y="5518"/>
                    <a:pt x="12573" y="6042"/>
                    <a:pt x="11680" y="6780"/>
                  </a:cubicBezTo>
                  <a:cubicBezTo>
                    <a:pt x="11168" y="7197"/>
                    <a:pt x="10728" y="7673"/>
                    <a:pt x="10323" y="8185"/>
                  </a:cubicBezTo>
                  <a:cubicBezTo>
                    <a:pt x="10204" y="8352"/>
                    <a:pt x="10073" y="8518"/>
                    <a:pt x="9942" y="8685"/>
                  </a:cubicBezTo>
                  <a:cubicBezTo>
                    <a:pt x="9918" y="8721"/>
                    <a:pt x="9894" y="8745"/>
                    <a:pt x="9870" y="8780"/>
                  </a:cubicBezTo>
                  <a:cubicBezTo>
                    <a:pt x="9644" y="8614"/>
                    <a:pt x="9430" y="8447"/>
                    <a:pt x="9204" y="8280"/>
                  </a:cubicBezTo>
                  <a:cubicBezTo>
                    <a:pt x="9394" y="8090"/>
                    <a:pt x="9585" y="7887"/>
                    <a:pt x="9787" y="7685"/>
                  </a:cubicBezTo>
                  <a:cubicBezTo>
                    <a:pt x="10204" y="7268"/>
                    <a:pt x="10609" y="6851"/>
                    <a:pt x="11001" y="6399"/>
                  </a:cubicBezTo>
                  <a:cubicBezTo>
                    <a:pt x="11728" y="5542"/>
                    <a:pt x="12478" y="4518"/>
                    <a:pt x="12692" y="3375"/>
                  </a:cubicBezTo>
                  <a:cubicBezTo>
                    <a:pt x="12787" y="2934"/>
                    <a:pt x="12859" y="2196"/>
                    <a:pt x="12371" y="1958"/>
                  </a:cubicBezTo>
                  <a:cubicBezTo>
                    <a:pt x="12298" y="1920"/>
                    <a:pt x="12221" y="1905"/>
                    <a:pt x="12142" y="1905"/>
                  </a:cubicBezTo>
                  <a:cubicBezTo>
                    <a:pt x="11974" y="1905"/>
                    <a:pt x="11798" y="1973"/>
                    <a:pt x="11644" y="2029"/>
                  </a:cubicBezTo>
                  <a:cubicBezTo>
                    <a:pt x="11359" y="2125"/>
                    <a:pt x="11085" y="2256"/>
                    <a:pt x="10823" y="2422"/>
                  </a:cubicBezTo>
                  <a:cubicBezTo>
                    <a:pt x="9835" y="3041"/>
                    <a:pt x="9120" y="4006"/>
                    <a:pt x="8680" y="5077"/>
                  </a:cubicBezTo>
                  <a:cubicBezTo>
                    <a:pt x="8418" y="5685"/>
                    <a:pt x="8263" y="6316"/>
                    <a:pt x="8144" y="6959"/>
                  </a:cubicBezTo>
                  <a:cubicBezTo>
                    <a:pt x="8120" y="7137"/>
                    <a:pt x="8084" y="7316"/>
                    <a:pt x="8049" y="7506"/>
                  </a:cubicBezTo>
                  <a:cubicBezTo>
                    <a:pt x="7799" y="7340"/>
                    <a:pt x="7537" y="7173"/>
                    <a:pt x="7275" y="7018"/>
                  </a:cubicBezTo>
                  <a:cubicBezTo>
                    <a:pt x="7322" y="6744"/>
                    <a:pt x="7370" y="6482"/>
                    <a:pt x="7430" y="6209"/>
                  </a:cubicBezTo>
                  <a:cubicBezTo>
                    <a:pt x="7537" y="5637"/>
                    <a:pt x="7644" y="5054"/>
                    <a:pt x="7715" y="4470"/>
                  </a:cubicBezTo>
                  <a:cubicBezTo>
                    <a:pt x="7858" y="3351"/>
                    <a:pt x="7906" y="2077"/>
                    <a:pt x="7453" y="1017"/>
                  </a:cubicBezTo>
                  <a:cubicBezTo>
                    <a:pt x="7284" y="622"/>
                    <a:pt x="6974" y="0"/>
                    <a:pt x="6474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49" name="Google Shape;3249;p76"/>
            <p:cNvGrpSpPr/>
            <p:nvPr/>
          </p:nvGrpSpPr>
          <p:grpSpPr>
            <a:xfrm>
              <a:off x="150113" y="2890413"/>
              <a:ext cx="439950" cy="503500"/>
              <a:chOff x="542325" y="3350400"/>
              <a:chExt cx="439950" cy="503500"/>
            </a:xfrm>
          </p:grpSpPr>
          <p:sp>
            <p:nvSpPr>
              <p:cNvPr id="3250" name="Google Shape;3250;p76"/>
              <p:cNvSpPr/>
              <p:nvPr/>
            </p:nvSpPr>
            <p:spPr>
              <a:xfrm>
                <a:off x="599775" y="3521450"/>
                <a:ext cx="239925" cy="332450"/>
              </a:xfrm>
              <a:custGeom>
                <a:avLst/>
                <a:gdLst/>
                <a:ahLst/>
                <a:cxnLst/>
                <a:rect l="l" t="t" r="r" b="b"/>
                <a:pathLst>
                  <a:path w="9597" h="13298" extrusionOk="0">
                    <a:moveTo>
                      <a:pt x="3322" y="2249"/>
                    </a:moveTo>
                    <a:cubicBezTo>
                      <a:pt x="3512" y="2380"/>
                      <a:pt x="3715" y="2522"/>
                      <a:pt x="3905" y="2653"/>
                    </a:cubicBezTo>
                    <a:cubicBezTo>
                      <a:pt x="3846" y="2618"/>
                      <a:pt x="3786" y="2582"/>
                      <a:pt x="3727" y="2546"/>
                    </a:cubicBezTo>
                    <a:cubicBezTo>
                      <a:pt x="3608" y="2451"/>
                      <a:pt x="3477" y="2368"/>
                      <a:pt x="3346" y="2272"/>
                    </a:cubicBezTo>
                    <a:cubicBezTo>
                      <a:pt x="3346" y="2261"/>
                      <a:pt x="3334" y="2261"/>
                      <a:pt x="3322" y="2249"/>
                    </a:cubicBezTo>
                    <a:close/>
                    <a:moveTo>
                      <a:pt x="1496" y="0"/>
                    </a:moveTo>
                    <a:cubicBezTo>
                      <a:pt x="1371" y="0"/>
                      <a:pt x="1243" y="116"/>
                      <a:pt x="1274" y="272"/>
                    </a:cubicBezTo>
                    <a:cubicBezTo>
                      <a:pt x="1286" y="296"/>
                      <a:pt x="1286" y="320"/>
                      <a:pt x="1286" y="332"/>
                    </a:cubicBezTo>
                    <a:cubicBezTo>
                      <a:pt x="1238" y="748"/>
                      <a:pt x="1357" y="1141"/>
                      <a:pt x="1524" y="1510"/>
                    </a:cubicBezTo>
                    <a:cubicBezTo>
                      <a:pt x="1738" y="2570"/>
                      <a:pt x="2096" y="3606"/>
                      <a:pt x="2560" y="4582"/>
                    </a:cubicBezTo>
                    <a:cubicBezTo>
                      <a:pt x="2608" y="4677"/>
                      <a:pt x="2655" y="4785"/>
                      <a:pt x="2715" y="4868"/>
                    </a:cubicBezTo>
                    <a:cubicBezTo>
                      <a:pt x="2691" y="4892"/>
                      <a:pt x="2655" y="4916"/>
                      <a:pt x="2619" y="4939"/>
                    </a:cubicBezTo>
                    <a:cubicBezTo>
                      <a:pt x="2489" y="5035"/>
                      <a:pt x="2369" y="5142"/>
                      <a:pt x="2238" y="5249"/>
                    </a:cubicBezTo>
                    <a:cubicBezTo>
                      <a:pt x="2000" y="5475"/>
                      <a:pt x="1774" y="5713"/>
                      <a:pt x="1560" y="5963"/>
                    </a:cubicBezTo>
                    <a:cubicBezTo>
                      <a:pt x="1143" y="6475"/>
                      <a:pt x="798" y="7047"/>
                      <a:pt x="548" y="7654"/>
                    </a:cubicBezTo>
                    <a:cubicBezTo>
                      <a:pt x="72" y="8821"/>
                      <a:pt x="0" y="10178"/>
                      <a:pt x="476" y="11357"/>
                    </a:cubicBezTo>
                    <a:cubicBezTo>
                      <a:pt x="607" y="11666"/>
                      <a:pt x="762" y="11964"/>
                      <a:pt x="965" y="12238"/>
                    </a:cubicBezTo>
                    <a:cubicBezTo>
                      <a:pt x="1143" y="12476"/>
                      <a:pt x="1369" y="12738"/>
                      <a:pt x="1631" y="12881"/>
                    </a:cubicBezTo>
                    <a:cubicBezTo>
                      <a:pt x="1798" y="13095"/>
                      <a:pt x="2000" y="13274"/>
                      <a:pt x="2238" y="13298"/>
                    </a:cubicBezTo>
                    <a:cubicBezTo>
                      <a:pt x="2298" y="13298"/>
                      <a:pt x="2334" y="13226"/>
                      <a:pt x="2322" y="13179"/>
                    </a:cubicBezTo>
                    <a:cubicBezTo>
                      <a:pt x="2262" y="12976"/>
                      <a:pt x="2119" y="12857"/>
                      <a:pt x="1988" y="12702"/>
                    </a:cubicBezTo>
                    <a:cubicBezTo>
                      <a:pt x="1941" y="12643"/>
                      <a:pt x="1893" y="12583"/>
                      <a:pt x="1846" y="12512"/>
                    </a:cubicBezTo>
                    <a:lnTo>
                      <a:pt x="1846" y="12512"/>
                    </a:lnTo>
                    <a:cubicBezTo>
                      <a:pt x="1938" y="12615"/>
                      <a:pt x="2049" y="12709"/>
                      <a:pt x="2178" y="12709"/>
                    </a:cubicBezTo>
                    <a:cubicBezTo>
                      <a:pt x="2198" y="12709"/>
                      <a:pt x="2218" y="12707"/>
                      <a:pt x="2238" y="12702"/>
                    </a:cubicBezTo>
                    <a:cubicBezTo>
                      <a:pt x="2262" y="12702"/>
                      <a:pt x="2274" y="12678"/>
                      <a:pt x="2298" y="12667"/>
                    </a:cubicBezTo>
                    <a:cubicBezTo>
                      <a:pt x="2369" y="12730"/>
                      <a:pt x="2448" y="12777"/>
                      <a:pt x="2528" y="12777"/>
                    </a:cubicBezTo>
                    <a:cubicBezTo>
                      <a:pt x="2583" y="12777"/>
                      <a:pt x="2638" y="12755"/>
                      <a:pt x="2691" y="12702"/>
                    </a:cubicBezTo>
                    <a:cubicBezTo>
                      <a:pt x="2703" y="12690"/>
                      <a:pt x="2715" y="12667"/>
                      <a:pt x="2727" y="12631"/>
                    </a:cubicBezTo>
                    <a:cubicBezTo>
                      <a:pt x="2774" y="12655"/>
                      <a:pt x="2822" y="12655"/>
                      <a:pt x="2881" y="12655"/>
                    </a:cubicBezTo>
                    <a:cubicBezTo>
                      <a:pt x="2953" y="12655"/>
                      <a:pt x="3000" y="12595"/>
                      <a:pt x="2989" y="12524"/>
                    </a:cubicBezTo>
                    <a:lnTo>
                      <a:pt x="2989" y="12524"/>
                    </a:lnTo>
                    <a:cubicBezTo>
                      <a:pt x="3060" y="12595"/>
                      <a:pt x="3143" y="12655"/>
                      <a:pt x="3239" y="12667"/>
                    </a:cubicBezTo>
                    <a:cubicBezTo>
                      <a:pt x="3245" y="12668"/>
                      <a:pt x="3251" y="12668"/>
                      <a:pt x="3257" y="12668"/>
                    </a:cubicBezTo>
                    <a:cubicBezTo>
                      <a:pt x="3322" y="12668"/>
                      <a:pt x="3379" y="12612"/>
                      <a:pt x="3358" y="12536"/>
                    </a:cubicBezTo>
                    <a:cubicBezTo>
                      <a:pt x="3322" y="12417"/>
                      <a:pt x="3239" y="12333"/>
                      <a:pt x="3155" y="12262"/>
                    </a:cubicBezTo>
                    <a:cubicBezTo>
                      <a:pt x="3142" y="12248"/>
                      <a:pt x="3132" y="12238"/>
                      <a:pt x="3121" y="12230"/>
                    </a:cubicBezTo>
                    <a:lnTo>
                      <a:pt x="3121" y="12230"/>
                    </a:lnTo>
                    <a:cubicBezTo>
                      <a:pt x="3208" y="12284"/>
                      <a:pt x="3295" y="12337"/>
                      <a:pt x="3381" y="12381"/>
                    </a:cubicBezTo>
                    <a:cubicBezTo>
                      <a:pt x="3418" y="12401"/>
                      <a:pt x="3454" y="12410"/>
                      <a:pt x="3487" y="12410"/>
                    </a:cubicBezTo>
                    <a:cubicBezTo>
                      <a:pt x="3669" y="12410"/>
                      <a:pt x="3777" y="12143"/>
                      <a:pt x="3596" y="12012"/>
                    </a:cubicBezTo>
                    <a:cubicBezTo>
                      <a:pt x="2703" y="11369"/>
                      <a:pt x="1965" y="10583"/>
                      <a:pt x="1548" y="9535"/>
                    </a:cubicBezTo>
                    <a:cubicBezTo>
                      <a:pt x="1310" y="8952"/>
                      <a:pt x="1155" y="8285"/>
                      <a:pt x="1310" y="7654"/>
                    </a:cubicBezTo>
                    <a:cubicBezTo>
                      <a:pt x="1429" y="7142"/>
                      <a:pt x="1703" y="6678"/>
                      <a:pt x="2036" y="6285"/>
                    </a:cubicBezTo>
                    <a:cubicBezTo>
                      <a:pt x="2381" y="5892"/>
                      <a:pt x="2774" y="5547"/>
                      <a:pt x="3155" y="5201"/>
                    </a:cubicBezTo>
                    <a:lnTo>
                      <a:pt x="3167" y="5201"/>
                    </a:lnTo>
                    <a:cubicBezTo>
                      <a:pt x="3386" y="5252"/>
                      <a:pt x="3623" y="5259"/>
                      <a:pt x="3859" y="5259"/>
                    </a:cubicBezTo>
                    <a:cubicBezTo>
                      <a:pt x="3936" y="5259"/>
                      <a:pt x="4014" y="5258"/>
                      <a:pt x="4091" y="5258"/>
                    </a:cubicBezTo>
                    <a:cubicBezTo>
                      <a:pt x="4161" y="5258"/>
                      <a:pt x="4230" y="5259"/>
                      <a:pt x="4298" y="5261"/>
                    </a:cubicBezTo>
                    <a:cubicBezTo>
                      <a:pt x="4437" y="5263"/>
                      <a:pt x="4576" y="5264"/>
                      <a:pt x="4714" y="5264"/>
                    </a:cubicBezTo>
                    <a:cubicBezTo>
                      <a:pt x="5382" y="5264"/>
                      <a:pt x="6045" y="5241"/>
                      <a:pt x="6715" y="5201"/>
                    </a:cubicBezTo>
                    <a:cubicBezTo>
                      <a:pt x="7608" y="5142"/>
                      <a:pt x="8501" y="5047"/>
                      <a:pt x="9394" y="4916"/>
                    </a:cubicBezTo>
                    <a:cubicBezTo>
                      <a:pt x="9597" y="4880"/>
                      <a:pt x="9597" y="4523"/>
                      <a:pt x="9394" y="4487"/>
                    </a:cubicBezTo>
                    <a:cubicBezTo>
                      <a:pt x="7025" y="4142"/>
                      <a:pt x="4929" y="2892"/>
                      <a:pt x="3024" y="1475"/>
                    </a:cubicBezTo>
                    <a:cubicBezTo>
                      <a:pt x="2762" y="1284"/>
                      <a:pt x="2489" y="1082"/>
                      <a:pt x="2227" y="879"/>
                    </a:cubicBezTo>
                    <a:cubicBezTo>
                      <a:pt x="2131" y="796"/>
                      <a:pt x="2036" y="713"/>
                      <a:pt x="1953" y="617"/>
                    </a:cubicBezTo>
                    <a:cubicBezTo>
                      <a:pt x="1857" y="451"/>
                      <a:pt x="1762" y="272"/>
                      <a:pt x="1667" y="105"/>
                    </a:cubicBezTo>
                    <a:cubicBezTo>
                      <a:pt x="1626" y="32"/>
                      <a:pt x="1561" y="0"/>
                      <a:pt x="149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1" name="Google Shape;3251;p76"/>
              <p:cNvSpPr/>
              <p:nvPr/>
            </p:nvSpPr>
            <p:spPr>
              <a:xfrm>
                <a:off x="545000" y="3558700"/>
                <a:ext cx="89325" cy="234625"/>
              </a:xfrm>
              <a:custGeom>
                <a:avLst/>
                <a:gdLst/>
                <a:ahLst/>
                <a:cxnLst/>
                <a:rect l="l" t="t" r="r" b="b"/>
                <a:pathLst>
                  <a:path w="3573" h="9385" extrusionOk="0">
                    <a:moveTo>
                      <a:pt x="216" y="0"/>
                    </a:moveTo>
                    <a:cubicBezTo>
                      <a:pt x="130" y="0"/>
                      <a:pt x="36" y="62"/>
                      <a:pt x="36" y="151"/>
                    </a:cubicBezTo>
                    <a:cubicBezTo>
                      <a:pt x="0" y="1640"/>
                      <a:pt x="84" y="3116"/>
                      <a:pt x="274" y="4592"/>
                    </a:cubicBezTo>
                    <a:cubicBezTo>
                      <a:pt x="369" y="5271"/>
                      <a:pt x="477" y="5962"/>
                      <a:pt x="727" y="6605"/>
                    </a:cubicBezTo>
                    <a:cubicBezTo>
                      <a:pt x="941" y="7176"/>
                      <a:pt x="1286" y="7688"/>
                      <a:pt x="1727" y="8117"/>
                    </a:cubicBezTo>
                    <a:cubicBezTo>
                      <a:pt x="2132" y="8521"/>
                      <a:pt x="2596" y="8867"/>
                      <a:pt x="3096" y="9164"/>
                    </a:cubicBezTo>
                    <a:cubicBezTo>
                      <a:pt x="3120" y="9212"/>
                      <a:pt x="3156" y="9260"/>
                      <a:pt x="3179" y="9295"/>
                    </a:cubicBezTo>
                    <a:cubicBezTo>
                      <a:pt x="3217" y="9359"/>
                      <a:pt x="3272" y="9385"/>
                      <a:pt x="3328" y="9385"/>
                    </a:cubicBezTo>
                    <a:cubicBezTo>
                      <a:pt x="3377" y="9385"/>
                      <a:pt x="3426" y="9365"/>
                      <a:pt x="3465" y="9331"/>
                    </a:cubicBezTo>
                    <a:cubicBezTo>
                      <a:pt x="3537" y="9307"/>
                      <a:pt x="3572" y="9224"/>
                      <a:pt x="3560" y="9164"/>
                    </a:cubicBezTo>
                    <a:cubicBezTo>
                      <a:pt x="3560" y="9141"/>
                      <a:pt x="3548" y="9117"/>
                      <a:pt x="3548" y="9093"/>
                    </a:cubicBezTo>
                    <a:cubicBezTo>
                      <a:pt x="2679" y="6640"/>
                      <a:pt x="2798" y="3890"/>
                      <a:pt x="1512" y="1580"/>
                    </a:cubicBezTo>
                    <a:cubicBezTo>
                      <a:pt x="1310" y="1223"/>
                      <a:pt x="1084" y="878"/>
                      <a:pt x="822" y="568"/>
                    </a:cubicBezTo>
                    <a:cubicBezTo>
                      <a:pt x="810" y="520"/>
                      <a:pt x="774" y="485"/>
                      <a:pt x="739" y="473"/>
                    </a:cubicBezTo>
                    <a:cubicBezTo>
                      <a:pt x="608" y="318"/>
                      <a:pt x="477" y="175"/>
                      <a:pt x="322" y="44"/>
                    </a:cubicBezTo>
                    <a:cubicBezTo>
                      <a:pt x="295" y="14"/>
                      <a:pt x="257" y="0"/>
                      <a:pt x="21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2" name="Google Shape;3252;p76"/>
              <p:cNvSpPr/>
              <p:nvPr/>
            </p:nvSpPr>
            <p:spPr>
              <a:xfrm>
                <a:off x="542325" y="3369150"/>
                <a:ext cx="143225" cy="168200"/>
              </a:xfrm>
              <a:custGeom>
                <a:avLst/>
                <a:gdLst/>
                <a:ahLst/>
                <a:cxnLst/>
                <a:rect l="l" t="t" r="r" b="b"/>
                <a:pathLst>
                  <a:path w="5729" h="6728" extrusionOk="0">
                    <a:moveTo>
                      <a:pt x="1905" y="3602"/>
                    </a:moveTo>
                    <a:lnTo>
                      <a:pt x="1905" y="3602"/>
                    </a:lnTo>
                    <a:cubicBezTo>
                      <a:pt x="2334" y="4066"/>
                      <a:pt x="2774" y="4519"/>
                      <a:pt x="3239" y="4971"/>
                    </a:cubicBezTo>
                    <a:lnTo>
                      <a:pt x="3227" y="4971"/>
                    </a:lnTo>
                    <a:cubicBezTo>
                      <a:pt x="2739" y="4554"/>
                      <a:pt x="2286" y="4102"/>
                      <a:pt x="1905" y="3602"/>
                    </a:cubicBezTo>
                    <a:close/>
                    <a:moveTo>
                      <a:pt x="661" y="0"/>
                    </a:moveTo>
                    <a:cubicBezTo>
                      <a:pt x="485" y="0"/>
                      <a:pt x="321" y="51"/>
                      <a:pt x="191" y="185"/>
                    </a:cubicBezTo>
                    <a:cubicBezTo>
                      <a:pt x="0" y="363"/>
                      <a:pt x="12" y="649"/>
                      <a:pt x="12" y="887"/>
                    </a:cubicBezTo>
                    <a:cubicBezTo>
                      <a:pt x="24" y="1185"/>
                      <a:pt x="48" y="1495"/>
                      <a:pt x="119" y="1792"/>
                    </a:cubicBezTo>
                    <a:cubicBezTo>
                      <a:pt x="381" y="2935"/>
                      <a:pt x="1060" y="3923"/>
                      <a:pt x="1929" y="4697"/>
                    </a:cubicBezTo>
                    <a:cubicBezTo>
                      <a:pt x="2417" y="5126"/>
                      <a:pt x="2965" y="5495"/>
                      <a:pt x="3536" y="5805"/>
                    </a:cubicBezTo>
                    <a:cubicBezTo>
                      <a:pt x="3715" y="5912"/>
                      <a:pt x="3894" y="6007"/>
                      <a:pt x="4084" y="6102"/>
                    </a:cubicBezTo>
                    <a:cubicBezTo>
                      <a:pt x="4370" y="6305"/>
                      <a:pt x="4667" y="6495"/>
                      <a:pt x="4965" y="6686"/>
                    </a:cubicBezTo>
                    <a:cubicBezTo>
                      <a:pt x="4995" y="6704"/>
                      <a:pt x="5034" y="6715"/>
                      <a:pt x="5071" y="6715"/>
                    </a:cubicBezTo>
                    <a:cubicBezTo>
                      <a:pt x="5108" y="6715"/>
                      <a:pt x="5144" y="6704"/>
                      <a:pt x="5168" y="6674"/>
                    </a:cubicBezTo>
                    <a:cubicBezTo>
                      <a:pt x="5179" y="6662"/>
                      <a:pt x="5191" y="6650"/>
                      <a:pt x="5203" y="6638"/>
                    </a:cubicBezTo>
                    <a:cubicBezTo>
                      <a:pt x="5259" y="6700"/>
                      <a:pt x="5329" y="6727"/>
                      <a:pt x="5398" y="6727"/>
                    </a:cubicBezTo>
                    <a:cubicBezTo>
                      <a:pt x="5567" y="6727"/>
                      <a:pt x="5728" y="6567"/>
                      <a:pt x="5644" y="6364"/>
                    </a:cubicBezTo>
                    <a:cubicBezTo>
                      <a:pt x="5394" y="5721"/>
                      <a:pt x="5060" y="5114"/>
                      <a:pt x="4763" y="4495"/>
                    </a:cubicBezTo>
                    <a:cubicBezTo>
                      <a:pt x="4501" y="3971"/>
                      <a:pt x="4239" y="3447"/>
                      <a:pt x="3941" y="2935"/>
                    </a:cubicBezTo>
                    <a:cubicBezTo>
                      <a:pt x="3370" y="1959"/>
                      <a:pt x="2643" y="923"/>
                      <a:pt x="1643" y="340"/>
                    </a:cubicBezTo>
                    <a:cubicBezTo>
                      <a:pt x="1384" y="191"/>
                      <a:pt x="1001" y="0"/>
                      <a:pt x="66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3" name="Google Shape;3253;p76"/>
              <p:cNvSpPr/>
              <p:nvPr/>
            </p:nvSpPr>
            <p:spPr>
              <a:xfrm>
                <a:off x="769625" y="3590425"/>
                <a:ext cx="212650" cy="75675"/>
              </a:xfrm>
              <a:custGeom>
                <a:avLst/>
                <a:gdLst/>
                <a:ahLst/>
                <a:cxnLst/>
                <a:rect l="l" t="t" r="r" b="b"/>
                <a:pathLst>
                  <a:path w="8506" h="3027" extrusionOk="0">
                    <a:moveTo>
                      <a:pt x="3843" y="704"/>
                    </a:moveTo>
                    <a:cubicBezTo>
                      <a:pt x="4192" y="704"/>
                      <a:pt x="4538" y="724"/>
                      <a:pt x="4874" y="775"/>
                    </a:cubicBezTo>
                    <a:cubicBezTo>
                      <a:pt x="4401" y="749"/>
                      <a:pt x="3921" y="735"/>
                      <a:pt x="3444" y="735"/>
                    </a:cubicBezTo>
                    <a:cubicBezTo>
                      <a:pt x="3285" y="735"/>
                      <a:pt x="3127" y="737"/>
                      <a:pt x="2969" y="740"/>
                    </a:cubicBezTo>
                    <a:lnTo>
                      <a:pt x="2957" y="740"/>
                    </a:lnTo>
                    <a:cubicBezTo>
                      <a:pt x="3251" y="718"/>
                      <a:pt x="3548" y="704"/>
                      <a:pt x="3843" y="704"/>
                    </a:cubicBezTo>
                    <a:close/>
                    <a:moveTo>
                      <a:pt x="4486" y="1"/>
                    </a:moveTo>
                    <a:cubicBezTo>
                      <a:pt x="4349" y="1"/>
                      <a:pt x="4213" y="5"/>
                      <a:pt x="4077" y="13"/>
                    </a:cubicBezTo>
                    <a:cubicBezTo>
                      <a:pt x="3422" y="49"/>
                      <a:pt x="2791" y="180"/>
                      <a:pt x="2160" y="359"/>
                    </a:cubicBezTo>
                    <a:cubicBezTo>
                      <a:pt x="1957" y="418"/>
                      <a:pt x="1755" y="478"/>
                      <a:pt x="1552" y="537"/>
                    </a:cubicBezTo>
                    <a:cubicBezTo>
                      <a:pt x="1207" y="609"/>
                      <a:pt x="862" y="680"/>
                      <a:pt x="517" y="752"/>
                    </a:cubicBezTo>
                    <a:cubicBezTo>
                      <a:pt x="457" y="764"/>
                      <a:pt x="386" y="823"/>
                      <a:pt x="386" y="895"/>
                    </a:cubicBezTo>
                    <a:cubicBezTo>
                      <a:pt x="386" y="918"/>
                      <a:pt x="386" y="930"/>
                      <a:pt x="386" y="954"/>
                    </a:cubicBezTo>
                    <a:cubicBezTo>
                      <a:pt x="378" y="953"/>
                      <a:pt x="370" y="953"/>
                      <a:pt x="363" y="953"/>
                    </a:cubicBezTo>
                    <a:cubicBezTo>
                      <a:pt x="105" y="953"/>
                      <a:pt x="1" y="1339"/>
                      <a:pt x="278" y="1466"/>
                    </a:cubicBezTo>
                    <a:cubicBezTo>
                      <a:pt x="909" y="1728"/>
                      <a:pt x="1576" y="1930"/>
                      <a:pt x="2219" y="2157"/>
                    </a:cubicBezTo>
                    <a:cubicBezTo>
                      <a:pt x="2767" y="2347"/>
                      <a:pt x="3338" y="2538"/>
                      <a:pt x="3898" y="2680"/>
                    </a:cubicBezTo>
                    <a:cubicBezTo>
                      <a:pt x="4620" y="2869"/>
                      <a:pt x="5415" y="3026"/>
                      <a:pt x="6190" y="3026"/>
                    </a:cubicBezTo>
                    <a:cubicBezTo>
                      <a:pt x="6590" y="3026"/>
                      <a:pt x="6985" y="2984"/>
                      <a:pt x="7363" y="2883"/>
                    </a:cubicBezTo>
                    <a:cubicBezTo>
                      <a:pt x="7791" y="2776"/>
                      <a:pt x="8494" y="2514"/>
                      <a:pt x="8506" y="1966"/>
                    </a:cubicBezTo>
                    <a:cubicBezTo>
                      <a:pt x="8506" y="1716"/>
                      <a:pt x="8291" y="1514"/>
                      <a:pt x="8125" y="1347"/>
                    </a:cubicBezTo>
                    <a:cubicBezTo>
                      <a:pt x="7910" y="1145"/>
                      <a:pt x="7672" y="942"/>
                      <a:pt x="7410" y="787"/>
                    </a:cubicBezTo>
                    <a:cubicBezTo>
                      <a:pt x="6538" y="241"/>
                      <a:pt x="5509" y="1"/>
                      <a:pt x="448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4" name="Google Shape;3254;p76"/>
              <p:cNvSpPr/>
              <p:nvPr/>
            </p:nvSpPr>
            <p:spPr>
              <a:xfrm>
                <a:off x="768150" y="3486025"/>
                <a:ext cx="192700" cy="119250"/>
              </a:xfrm>
              <a:custGeom>
                <a:avLst/>
                <a:gdLst/>
                <a:ahLst/>
                <a:cxnLst/>
                <a:rect l="l" t="t" r="r" b="b"/>
                <a:pathLst>
                  <a:path w="7708" h="4770" extrusionOk="0">
                    <a:moveTo>
                      <a:pt x="3743" y="1499"/>
                    </a:moveTo>
                    <a:cubicBezTo>
                      <a:pt x="3207" y="1844"/>
                      <a:pt x="2695" y="2213"/>
                      <a:pt x="2183" y="2594"/>
                    </a:cubicBezTo>
                    <a:cubicBezTo>
                      <a:pt x="2671" y="2177"/>
                      <a:pt x="3195" y="1796"/>
                      <a:pt x="3743" y="1499"/>
                    </a:cubicBezTo>
                    <a:close/>
                    <a:moveTo>
                      <a:pt x="6054" y="1"/>
                    </a:moveTo>
                    <a:cubicBezTo>
                      <a:pt x="5970" y="1"/>
                      <a:pt x="5885" y="4"/>
                      <a:pt x="5802" y="10"/>
                    </a:cubicBezTo>
                    <a:cubicBezTo>
                      <a:pt x="4636" y="94"/>
                      <a:pt x="3552" y="618"/>
                      <a:pt x="2647" y="1356"/>
                    </a:cubicBezTo>
                    <a:cubicBezTo>
                      <a:pt x="2147" y="1761"/>
                      <a:pt x="1707" y="2249"/>
                      <a:pt x="1302" y="2761"/>
                    </a:cubicBezTo>
                    <a:cubicBezTo>
                      <a:pt x="1183" y="2927"/>
                      <a:pt x="1052" y="3082"/>
                      <a:pt x="921" y="3261"/>
                    </a:cubicBezTo>
                    <a:cubicBezTo>
                      <a:pt x="683" y="3511"/>
                      <a:pt x="445" y="3773"/>
                      <a:pt x="218" y="4035"/>
                    </a:cubicBezTo>
                    <a:cubicBezTo>
                      <a:pt x="171" y="4094"/>
                      <a:pt x="147" y="4178"/>
                      <a:pt x="195" y="4237"/>
                    </a:cubicBezTo>
                    <a:cubicBezTo>
                      <a:pt x="206" y="4261"/>
                      <a:pt x="218" y="4273"/>
                      <a:pt x="230" y="4285"/>
                    </a:cubicBezTo>
                    <a:cubicBezTo>
                      <a:pt x="0" y="4416"/>
                      <a:pt x="103" y="4769"/>
                      <a:pt x="362" y="4769"/>
                    </a:cubicBezTo>
                    <a:cubicBezTo>
                      <a:pt x="384" y="4769"/>
                      <a:pt x="408" y="4767"/>
                      <a:pt x="433" y="4761"/>
                    </a:cubicBezTo>
                    <a:cubicBezTo>
                      <a:pt x="1099" y="4606"/>
                      <a:pt x="1754" y="4380"/>
                      <a:pt x="2409" y="4178"/>
                    </a:cubicBezTo>
                    <a:cubicBezTo>
                      <a:pt x="2969" y="4011"/>
                      <a:pt x="3540" y="3820"/>
                      <a:pt x="4088" y="3606"/>
                    </a:cubicBezTo>
                    <a:cubicBezTo>
                      <a:pt x="5136" y="3201"/>
                      <a:pt x="6279" y="2642"/>
                      <a:pt x="7005" y="1737"/>
                    </a:cubicBezTo>
                    <a:cubicBezTo>
                      <a:pt x="7279" y="1392"/>
                      <a:pt x="7707" y="772"/>
                      <a:pt x="7386" y="332"/>
                    </a:cubicBezTo>
                    <a:cubicBezTo>
                      <a:pt x="7231" y="118"/>
                      <a:pt x="6945" y="82"/>
                      <a:pt x="6707" y="46"/>
                    </a:cubicBezTo>
                    <a:cubicBezTo>
                      <a:pt x="6493" y="20"/>
                      <a:pt x="6272" y="1"/>
                      <a:pt x="60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5" name="Google Shape;3255;p76"/>
              <p:cNvSpPr/>
              <p:nvPr/>
            </p:nvSpPr>
            <p:spPr>
              <a:xfrm>
                <a:off x="736675" y="3398025"/>
                <a:ext cx="127425" cy="182275"/>
              </a:xfrm>
              <a:custGeom>
                <a:avLst/>
                <a:gdLst/>
                <a:ahLst/>
                <a:cxnLst/>
                <a:rect l="l" t="t" r="r" b="b"/>
                <a:pathLst>
                  <a:path w="5097" h="7291" extrusionOk="0">
                    <a:moveTo>
                      <a:pt x="1942" y="2780"/>
                    </a:moveTo>
                    <a:lnTo>
                      <a:pt x="1942" y="2780"/>
                    </a:lnTo>
                    <a:cubicBezTo>
                      <a:pt x="1632" y="3340"/>
                      <a:pt x="1346" y="3911"/>
                      <a:pt x="1084" y="4495"/>
                    </a:cubicBezTo>
                    <a:lnTo>
                      <a:pt x="1073" y="4495"/>
                    </a:lnTo>
                    <a:cubicBezTo>
                      <a:pt x="1311" y="3888"/>
                      <a:pt x="1596" y="3304"/>
                      <a:pt x="1942" y="2780"/>
                    </a:cubicBezTo>
                    <a:close/>
                    <a:moveTo>
                      <a:pt x="4372" y="0"/>
                    </a:moveTo>
                    <a:cubicBezTo>
                      <a:pt x="4205" y="0"/>
                      <a:pt x="4035" y="65"/>
                      <a:pt x="3882" y="113"/>
                    </a:cubicBezTo>
                    <a:cubicBezTo>
                      <a:pt x="3597" y="220"/>
                      <a:pt x="3323" y="351"/>
                      <a:pt x="3061" y="518"/>
                    </a:cubicBezTo>
                    <a:cubicBezTo>
                      <a:pt x="2073" y="1137"/>
                      <a:pt x="1358" y="2102"/>
                      <a:pt x="906" y="3173"/>
                    </a:cubicBezTo>
                    <a:cubicBezTo>
                      <a:pt x="656" y="3780"/>
                      <a:pt x="489" y="4400"/>
                      <a:pt x="382" y="5054"/>
                    </a:cubicBezTo>
                    <a:cubicBezTo>
                      <a:pt x="346" y="5245"/>
                      <a:pt x="311" y="5459"/>
                      <a:pt x="275" y="5662"/>
                    </a:cubicBezTo>
                    <a:cubicBezTo>
                      <a:pt x="191" y="6007"/>
                      <a:pt x="96" y="6352"/>
                      <a:pt x="13" y="6686"/>
                    </a:cubicBezTo>
                    <a:cubicBezTo>
                      <a:pt x="1" y="6757"/>
                      <a:pt x="25" y="6852"/>
                      <a:pt x="96" y="6876"/>
                    </a:cubicBezTo>
                    <a:cubicBezTo>
                      <a:pt x="108" y="6888"/>
                      <a:pt x="120" y="6888"/>
                      <a:pt x="144" y="6900"/>
                    </a:cubicBezTo>
                    <a:cubicBezTo>
                      <a:pt x="35" y="7081"/>
                      <a:pt x="189" y="7290"/>
                      <a:pt x="373" y="7290"/>
                    </a:cubicBezTo>
                    <a:cubicBezTo>
                      <a:pt x="431" y="7290"/>
                      <a:pt x="492" y="7270"/>
                      <a:pt x="549" y="7221"/>
                    </a:cubicBezTo>
                    <a:cubicBezTo>
                      <a:pt x="1073" y="6781"/>
                      <a:pt x="1537" y="6257"/>
                      <a:pt x="2025" y="5781"/>
                    </a:cubicBezTo>
                    <a:cubicBezTo>
                      <a:pt x="2442" y="5364"/>
                      <a:pt x="2847" y="4935"/>
                      <a:pt x="3228" y="4495"/>
                    </a:cubicBezTo>
                    <a:cubicBezTo>
                      <a:pt x="3966" y="3638"/>
                      <a:pt x="4716" y="2602"/>
                      <a:pt x="4930" y="1471"/>
                    </a:cubicBezTo>
                    <a:cubicBezTo>
                      <a:pt x="5014" y="1030"/>
                      <a:pt x="5097" y="292"/>
                      <a:pt x="4609" y="54"/>
                    </a:cubicBezTo>
                    <a:cubicBezTo>
                      <a:pt x="4532" y="15"/>
                      <a:pt x="4452" y="0"/>
                      <a:pt x="437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6" name="Google Shape;3256;p76"/>
              <p:cNvSpPr/>
              <p:nvPr/>
            </p:nvSpPr>
            <p:spPr>
              <a:xfrm>
                <a:off x="663475" y="3350400"/>
                <a:ext cx="76800" cy="210625"/>
              </a:xfrm>
              <a:custGeom>
                <a:avLst/>
                <a:gdLst/>
                <a:ahLst/>
                <a:cxnLst/>
                <a:rect l="l" t="t" r="r" b="b"/>
                <a:pathLst>
                  <a:path w="3072" h="8425" extrusionOk="0">
                    <a:moveTo>
                      <a:pt x="857" y="3757"/>
                    </a:moveTo>
                    <a:cubicBezTo>
                      <a:pt x="917" y="4400"/>
                      <a:pt x="1000" y="5031"/>
                      <a:pt x="1095" y="5662"/>
                    </a:cubicBezTo>
                    <a:lnTo>
                      <a:pt x="1084" y="5662"/>
                    </a:lnTo>
                    <a:cubicBezTo>
                      <a:pt x="953" y="5031"/>
                      <a:pt x="857" y="4388"/>
                      <a:pt x="857" y="3757"/>
                    </a:cubicBezTo>
                    <a:close/>
                    <a:moveTo>
                      <a:pt x="1642" y="1"/>
                    </a:moveTo>
                    <a:cubicBezTo>
                      <a:pt x="1615" y="1"/>
                      <a:pt x="1588" y="3"/>
                      <a:pt x="1560" y="6"/>
                    </a:cubicBezTo>
                    <a:cubicBezTo>
                      <a:pt x="1298" y="42"/>
                      <a:pt x="1143" y="268"/>
                      <a:pt x="1000" y="459"/>
                    </a:cubicBezTo>
                    <a:cubicBezTo>
                      <a:pt x="810" y="709"/>
                      <a:pt x="655" y="971"/>
                      <a:pt x="536" y="1244"/>
                    </a:cubicBezTo>
                    <a:cubicBezTo>
                      <a:pt x="60" y="2316"/>
                      <a:pt x="0" y="3519"/>
                      <a:pt x="214" y="4650"/>
                    </a:cubicBezTo>
                    <a:cubicBezTo>
                      <a:pt x="345" y="5293"/>
                      <a:pt x="560" y="5912"/>
                      <a:pt x="822" y="6507"/>
                    </a:cubicBezTo>
                    <a:cubicBezTo>
                      <a:pt x="905" y="6697"/>
                      <a:pt x="988" y="6888"/>
                      <a:pt x="1084" y="7078"/>
                    </a:cubicBezTo>
                    <a:cubicBezTo>
                      <a:pt x="1191" y="7412"/>
                      <a:pt x="1310" y="7745"/>
                      <a:pt x="1429" y="8079"/>
                    </a:cubicBezTo>
                    <a:cubicBezTo>
                      <a:pt x="1451" y="8133"/>
                      <a:pt x="1512" y="8187"/>
                      <a:pt x="1577" y="8187"/>
                    </a:cubicBezTo>
                    <a:cubicBezTo>
                      <a:pt x="1583" y="8187"/>
                      <a:pt x="1589" y="8187"/>
                      <a:pt x="1595" y="8186"/>
                    </a:cubicBezTo>
                    <a:lnTo>
                      <a:pt x="1655" y="8186"/>
                    </a:lnTo>
                    <a:cubicBezTo>
                      <a:pt x="1661" y="8335"/>
                      <a:pt x="1788" y="8424"/>
                      <a:pt x="1916" y="8424"/>
                    </a:cubicBezTo>
                    <a:cubicBezTo>
                      <a:pt x="2022" y="8424"/>
                      <a:pt x="2129" y="8362"/>
                      <a:pt x="2167" y="8221"/>
                    </a:cubicBezTo>
                    <a:cubicBezTo>
                      <a:pt x="2357" y="7567"/>
                      <a:pt x="2453" y="6876"/>
                      <a:pt x="2596" y="6209"/>
                    </a:cubicBezTo>
                    <a:cubicBezTo>
                      <a:pt x="2703" y="5626"/>
                      <a:pt x="2810" y="5054"/>
                      <a:pt x="2881" y="4471"/>
                    </a:cubicBezTo>
                    <a:cubicBezTo>
                      <a:pt x="3024" y="3340"/>
                      <a:pt x="3072" y="2066"/>
                      <a:pt x="2619" y="1006"/>
                    </a:cubicBezTo>
                    <a:cubicBezTo>
                      <a:pt x="2450" y="611"/>
                      <a:pt x="2141" y="1"/>
                      <a:pt x="164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7" name="Google Shape;3257;p76"/>
              <p:cNvSpPr/>
              <p:nvPr/>
            </p:nvSpPr>
            <p:spPr>
              <a:xfrm>
                <a:off x="624475" y="3490425"/>
                <a:ext cx="223550" cy="151700"/>
              </a:xfrm>
              <a:custGeom>
                <a:avLst/>
                <a:gdLst/>
                <a:ahLst/>
                <a:cxnLst/>
                <a:rect l="l" t="t" r="r" b="b"/>
                <a:pathLst>
                  <a:path w="8942" h="6068" extrusionOk="0">
                    <a:moveTo>
                      <a:pt x="1078" y="0"/>
                    </a:moveTo>
                    <a:cubicBezTo>
                      <a:pt x="859" y="0"/>
                      <a:pt x="649" y="65"/>
                      <a:pt x="488" y="239"/>
                    </a:cubicBezTo>
                    <a:cubicBezTo>
                      <a:pt x="322" y="418"/>
                      <a:pt x="274" y="608"/>
                      <a:pt x="286" y="799"/>
                    </a:cubicBezTo>
                    <a:cubicBezTo>
                      <a:pt x="262" y="858"/>
                      <a:pt x="250" y="918"/>
                      <a:pt x="250" y="977"/>
                    </a:cubicBezTo>
                    <a:cubicBezTo>
                      <a:pt x="0" y="1858"/>
                      <a:pt x="1084" y="2751"/>
                      <a:pt x="1691" y="3240"/>
                    </a:cubicBezTo>
                    <a:cubicBezTo>
                      <a:pt x="2572" y="3978"/>
                      <a:pt x="3560" y="4573"/>
                      <a:pt x="4608" y="5049"/>
                    </a:cubicBezTo>
                    <a:cubicBezTo>
                      <a:pt x="5144" y="5299"/>
                      <a:pt x="5703" y="5514"/>
                      <a:pt x="6275" y="5680"/>
                    </a:cubicBezTo>
                    <a:cubicBezTo>
                      <a:pt x="6287" y="5692"/>
                      <a:pt x="6311" y="5692"/>
                      <a:pt x="6323" y="5704"/>
                    </a:cubicBezTo>
                    <a:cubicBezTo>
                      <a:pt x="6418" y="5740"/>
                      <a:pt x="6513" y="5776"/>
                      <a:pt x="6596" y="5811"/>
                    </a:cubicBezTo>
                    <a:cubicBezTo>
                      <a:pt x="6775" y="5883"/>
                      <a:pt x="6942" y="5966"/>
                      <a:pt x="7108" y="6049"/>
                    </a:cubicBezTo>
                    <a:cubicBezTo>
                      <a:pt x="7124" y="6056"/>
                      <a:pt x="7140" y="6059"/>
                      <a:pt x="7156" y="6059"/>
                    </a:cubicBezTo>
                    <a:cubicBezTo>
                      <a:pt x="7198" y="6059"/>
                      <a:pt x="7237" y="6037"/>
                      <a:pt x="7263" y="6002"/>
                    </a:cubicBezTo>
                    <a:cubicBezTo>
                      <a:pt x="7448" y="6044"/>
                      <a:pt x="7632" y="6067"/>
                      <a:pt x="7814" y="6067"/>
                    </a:cubicBezTo>
                    <a:cubicBezTo>
                      <a:pt x="7995" y="6067"/>
                      <a:pt x="8174" y="6044"/>
                      <a:pt x="8347" y="5990"/>
                    </a:cubicBezTo>
                    <a:cubicBezTo>
                      <a:pt x="8763" y="5871"/>
                      <a:pt x="8942" y="5466"/>
                      <a:pt x="8751" y="5073"/>
                    </a:cubicBezTo>
                    <a:cubicBezTo>
                      <a:pt x="8549" y="4680"/>
                      <a:pt x="8120" y="4394"/>
                      <a:pt x="7787" y="4133"/>
                    </a:cubicBezTo>
                    <a:cubicBezTo>
                      <a:pt x="6263" y="2847"/>
                      <a:pt x="4608" y="1704"/>
                      <a:pt x="2846" y="751"/>
                    </a:cubicBezTo>
                    <a:cubicBezTo>
                      <a:pt x="2441" y="525"/>
                      <a:pt x="2012" y="263"/>
                      <a:pt x="1584" y="96"/>
                    </a:cubicBezTo>
                    <a:cubicBezTo>
                      <a:pt x="1423" y="39"/>
                      <a:pt x="1248" y="0"/>
                      <a:pt x="10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8" name="Google Shape;3258;p76"/>
              <p:cNvSpPr/>
              <p:nvPr/>
            </p:nvSpPr>
            <p:spPr>
              <a:xfrm>
                <a:off x="655725" y="3510525"/>
                <a:ext cx="26225" cy="25625"/>
              </a:xfrm>
              <a:custGeom>
                <a:avLst/>
                <a:gdLst/>
                <a:ahLst/>
                <a:cxnLst/>
                <a:rect l="l" t="t" r="r" b="b"/>
                <a:pathLst>
                  <a:path w="1049" h="1025" extrusionOk="0">
                    <a:moveTo>
                      <a:pt x="168" y="0"/>
                    </a:moveTo>
                    <a:cubicBezTo>
                      <a:pt x="115" y="0"/>
                      <a:pt x="56" y="39"/>
                      <a:pt x="36" y="78"/>
                    </a:cubicBezTo>
                    <a:cubicBezTo>
                      <a:pt x="0" y="150"/>
                      <a:pt x="12" y="221"/>
                      <a:pt x="60" y="269"/>
                    </a:cubicBezTo>
                    <a:cubicBezTo>
                      <a:pt x="191" y="388"/>
                      <a:pt x="334" y="495"/>
                      <a:pt x="453" y="626"/>
                    </a:cubicBezTo>
                    <a:cubicBezTo>
                      <a:pt x="477" y="662"/>
                      <a:pt x="512" y="685"/>
                      <a:pt x="536" y="721"/>
                    </a:cubicBezTo>
                    <a:cubicBezTo>
                      <a:pt x="548" y="721"/>
                      <a:pt x="548" y="733"/>
                      <a:pt x="560" y="745"/>
                    </a:cubicBezTo>
                    <a:cubicBezTo>
                      <a:pt x="572" y="757"/>
                      <a:pt x="584" y="781"/>
                      <a:pt x="596" y="793"/>
                    </a:cubicBezTo>
                    <a:cubicBezTo>
                      <a:pt x="608" y="816"/>
                      <a:pt x="620" y="828"/>
                      <a:pt x="632" y="852"/>
                    </a:cubicBezTo>
                    <a:cubicBezTo>
                      <a:pt x="643" y="864"/>
                      <a:pt x="715" y="947"/>
                      <a:pt x="727" y="947"/>
                    </a:cubicBezTo>
                    <a:cubicBezTo>
                      <a:pt x="751" y="959"/>
                      <a:pt x="762" y="971"/>
                      <a:pt x="786" y="983"/>
                    </a:cubicBezTo>
                    <a:cubicBezTo>
                      <a:pt x="810" y="1007"/>
                      <a:pt x="834" y="1019"/>
                      <a:pt x="858" y="1019"/>
                    </a:cubicBezTo>
                    <a:cubicBezTo>
                      <a:pt x="872" y="1023"/>
                      <a:pt x="887" y="1025"/>
                      <a:pt x="901" y="1025"/>
                    </a:cubicBezTo>
                    <a:cubicBezTo>
                      <a:pt x="968" y="1025"/>
                      <a:pt x="1029" y="980"/>
                      <a:pt x="1048" y="912"/>
                    </a:cubicBezTo>
                    <a:cubicBezTo>
                      <a:pt x="1048" y="888"/>
                      <a:pt x="1048" y="852"/>
                      <a:pt x="1036" y="828"/>
                    </a:cubicBezTo>
                    <a:cubicBezTo>
                      <a:pt x="1036" y="804"/>
                      <a:pt x="1036" y="781"/>
                      <a:pt x="1036" y="757"/>
                    </a:cubicBezTo>
                    <a:cubicBezTo>
                      <a:pt x="1024" y="757"/>
                      <a:pt x="1024" y="745"/>
                      <a:pt x="1024" y="733"/>
                    </a:cubicBezTo>
                    <a:cubicBezTo>
                      <a:pt x="1001" y="673"/>
                      <a:pt x="965" y="626"/>
                      <a:pt x="929" y="578"/>
                    </a:cubicBezTo>
                    <a:cubicBezTo>
                      <a:pt x="858" y="495"/>
                      <a:pt x="798" y="412"/>
                      <a:pt x="715" y="340"/>
                    </a:cubicBezTo>
                    <a:cubicBezTo>
                      <a:pt x="655" y="281"/>
                      <a:pt x="584" y="221"/>
                      <a:pt x="512" y="161"/>
                    </a:cubicBezTo>
                    <a:cubicBezTo>
                      <a:pt x="465" y="126"/>
                      <a:pt x="417" y="102"/>
                      <a:pt x="358" y="66"/>
                    </a:cubicBezTo>
                    <a:cubicBezTo>
                      <a:pt x="310" y="42"/>
                      <a:pt x="262" y="31"/>
                      <a:pt x="203" y="7"/>
                    </a:cubicBezTo>
                    <a:cubicBezTo>
                      <a:pt x="192" y="2"/>
                      <a:pt x="180" y="0"/>
                      <a:pt x="1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9" name="Google Shape;3259;p76"/>
              <p:cNvSpPr/>
              <p:nvPr/>
            </p:nvSpPr>
            <p:spPr>
              <a:xfrm>
                <a:off x="667925" y="3540175"/>
                <a:ext cx="27700" cy="26575"/>
              </a:xfrm>
              <a:custGeom>
                <a:avLst/>
                <a:gdLst/>
                <a:ahLst/>
                <a:cxnLst/>
                <a:rect l="l" t="t" r="r" b="b"/>
                <a:pathLst>
                  <a:path w="1108" h="1063" extrusionOk="0">
                    <a:moveTo>
                      <a:pt x="174" y="1"/>
                    </a:moveTo>
                    <a:cubicBezTo>
                      <a:pt x="133" y="1"/>
                      <a:pt x="92" y="16"/>
                      <a:pt x="60" y="47"/>
                    </a:cubicBezTo>
                    <a:cubicBezTo>
                      <a:pt x="1" y="107"/>
                      <a:pt x="13" y="190"/>
                      <a:pt x="72" y="249"/>
                    </a:cubicBezTo>
                    <a:cubicBezTo>
                      <a:pt x="286" y="511"/>
                      <a:pt x="501" y="773"/>
                      <a:pt x="751" y="1000"/>
                    </a:cubicBezTo>
                    <a:cubicBezTo>
                      <a:pt x="786" y="1041"/>
                      <a:pt x="840" y="1062"/>
                      <a:pt x="894" y="1062"/>
                    </a:cubicBezTo>
                    <a:cubicBezTo>
                      <a:pt x="947" y="1062"/>
                      <a:pt x="1001" y="1041"/>
                      <a:pt x="1036" y="1000"/>
                    </a:cubicBezTo>
                    <a:cubicBezTo>
                      <a:pt x="1108" y="904"/>
                      <a:pt x="1108" y="785"/>
                      <a:pt x="1025" y="714"/>
                    </a:cubicBezTo>
                    <a:cubicBezTo>
                      <a:pt x="786" y="464"/>
                      <a:pt x="525" y="249"/>
                      <a:pt x="274" y="35"/>
                    </a:cubicBezTo>
                    <a:cubicBezTo>
                      <a:pt x="246" y="13"/>
                      <a:pt x="210" y="1"/>
                      <a:pt x="17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0" name="Google Shape;3260;p76"/>
              <p:cNvSpPr/>
              <p:nvPr/>
            </p:nvSpPr>
            <p:spPr>
              <a:xfrm>
                <a:off x="693225" y="3531350"/>
                <a:ext cx="30975" cy="27575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103" extrusionOk="0">
                    <a:moveTo>
                      <a:pt x="889" y="1030"/>
                    </a:moveTo>
                    <a:cubicBezTo>
                      <a:pt x="889" y="1030"/>
                      <a:pt x="893" y="1034"/>
                      <a:pt x="906" y="1043"/>
                    </a:cubicBezTo>
                    <a:cubicBezTo>
                      <a:pt x="901" y="1039"/>
                      <a:pt x="896" y="1035"/>
                      <a:pt x="889" y="1030"/>
                    </a:cubicBezTo>
                    <a:close/>
                    <a:moveTo>
                      <a:pt x="175" y="0"/>
                    </a:moveTo>
                    <a:cubicBezTo>
                      <a:pt x="121" y="0"/>
                      <a:pt x="72" y="24"/>
                      <a:pt x="48" y="79"/>
                    </a:cubicBezTo>
                    <a:cubicBezTo>
                      <a:pt x="1" y="162"/>
                      <a:pt x="36" y="245"/>
                      <a:pt x="108" y="293"/>
                    </a:cubicBezTo>
                    <a:cubicBezTo>
                      <a:pt x="103" y="291"/>
                      <a:pt x="100" y="290"/>
                      <a:pt x="99" y="290"/>
                    </a:cubicBezTo>
                    <a:cubicBezTo>
                      <a:pt x="93" y="290"/>
                      <a:pt x="110" y="305"/>
                      <a:pt x="120" y="305"/>
                    </a:cubicBezTo>
                    <a:cubicBezTo>
                      <a:pt x="132" y="305"/>
                      <a:pt x="132" y="317"/>
                      <a:pt x="144" y="329"/>
                    </a:cubicBezTo>
                    <a:cubicBezTo>
                      <a:pt x="167" y="341"/>
                      <a:pt x="191" y="352"/>
                      <a:pt x="203" y="376"/>
                    </a:cubicBezTo>
                    <a:cubicBezTo>
                      <a:pt x="251" y="400"/>
                      <a:pt x="286" y="436"/>
                      <a:pt x="322" y="471"/>
                    </a:cubicBezTo>
                    <a:cubicBezTo>
                      <a:pt x="394" y="531"/>
                      <a:pt x="477" y="602"/>
                      <a:pt x="548" y="662"/>
                    </a:cubicBezTo>
                    <a:cubicBezTo>
                      <a:pt x="620" y="733"/>
                      <a:pt x="691" y="805"/>
                      <a:pt x="751" y="876"/>
                    </a:cubicBezTo>
                    <a:cubicBezTo>
                      <a:pt x="786" y="924"/>
                      <a:pt x="822" y="960"/>
                      <a:pt x="858" y="995"/>
                    </a:cubicBezTo>
                    <a:cubicBezTo>
                      <a:pt x="866" y="1011"/>
                      <a:pt x="878" y="1021"/>
                      <a:pt x="889" y="1030"/>
                    </a:cubicBezTo>
                    <a:lnTo>
                      <a:pt x="889" y="1030"/>
                    </a:lnTo>
                    <a:cubicBezTo>
                      <a:pt x="889" y="1030"/>
                      <a:pt x="889" y="1030"/>
                      <a:pt x="890" y="1030"/>
                    </a:cubicBezTo>
                    <a:cubicBezTo>
                      <a:pt x="892" y="1030"/>
                      <a:pt x="933" y="1055"/>
                      <a:pt x="941" y="1055"/>
                    </a:cubicBezTo>
                    <a:cubicBezTo>
                      <a:pt x="965" y="1079"/>
                      <a:pt x="1001" y="1079"/>
                      <a:pt x="1025" y="1079"/>
                    </a:cubicBezTo>
                    <a:cubicBezTo>
                      <a:pt x="1060" y="1103"/>
                      <a:pt x="1084" y="1103"/>
                      <a:pt x="1120" y="1103"/>
                    </a:cubicBezTo>
                    <a:cubicBezTo>
                      <a:pt x="1156" y="1103"/>
                      <a:pt x="1203" y="1079"/>
                      <a:pt x="1215" y="1043"/>
                    </a:cubicBezTo>
                    <a:cubicBezTo>
                      <a:pt x="1239" y="1007"/>
                      <a:pt x="1239" y="972"/>
                      <a:pt x="1227" y="936"/>
                    </a:cubicBezTo>
                    <a:cubicBezTo>
                      <a:pt x="1239" y="900"/>
                      <a:pt x="1239" y="864"/>
                      <a:pt x="1227" y="841"/>
                    </a:cubicBezTo>
                    <a:cubicBezTo>
                      <a:pt x="1227" y="817"/>
                      <a:pt x="1215" y="805"/>
                      <a:pt x="1215" y="793"/>
                    </a:cubicBezTo>
                    <a:cubicBezTo>
                      <a:pt x="1215" y="793"/>
                      <a:pt x="1203" y="781"/>
                      <a:pt x="1203" y="781"/>
                    </a:cubicBezTo>
                    <a:cubicBezTo>
                      <a:pt x="1203" y="769"/>
                      <a:pt x="1191" y="745"/>
                      <a:pt x="1179" y="733"/>
                    </a:cubicBezTo>
                    <a:cubicBezTo>
                      <a:pt x="1144" y="674"/>
                      <a:pt x="1096" y="626"/>
                      <a:pt x="1048" y="579"/>
                    </a:cubicBezTo>
                    <a:cubicBezTo>
                      <a:pt x="977" y="507"/>
                      <a:pt x="906" y="436"/>
                      <a:pt x="822" y="364"/>
                    </a:cubicBezTo>
                    <a:cubicBezTo>
                      <a:pt x="644" y="221"/>
                      <a:pt x="465" y="102"/>
                      <a:pt x="263" y="19"/>
                    </a:cubicBezTo>
                    <a:cubicBezTo>
                      <a:pt x="234" y="7"/>
                      <a:pt x="204" y="0"/>
                      <a:pt x="17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1" name="Google Shape;3261;p76"/>
              <p:cNvSpPr/>
              <p:nvPr/>
            </p:nvSpPr>
            <p:spPr>
              <a:xfrm>
                <a:off x="714950" y="3564475"/>
                <a:ext cx="28300" cy="22775"/>
              </a:xfrm>
              <a:custGeom>
                <a:avLst/>
                <a:gdLst/>
                <a:ahLst/>
                <a:cxnLst/>
                <a:rect l="l" t="t" r="r" b="b"/>
                <a:pathLst>
                  <a:path w="1132" h="911" extrusionOk="0">
                    <a:moveTo>
                      <a:pt x="148" y="0"/>
                    </a:moveTo>
                    <a:cubicBezTo>
                      <a:pt x="114" y="0"/>
                      <a:pt x="81" y="12"/>
                      <a:pt x="60" y="39"/>
                    </a:cubicBezTo>
                    <a:cubicBezTo>
                      <a:pt x="13" y="87"/>
                      <a:pt x="1" y="159"/>
                      <a:pt x="37" y="206"/>
                    </a:cubicBezTo>
                    <a:cubicBezTo>
                      <a:pt x="72" y="254"/>
                      <a:pt x="108" y="289"/>
                      <a:pt x="144" y="325"/>
                    </a:cubicBezTo>
                    <a:cubicBezTo>
                      <a:pt x="168" y="349"/>
                      <a:pt x="203" y="385"/>
                      <a:pt x="239" y="409"/>
                    </a:cubicBezTo>
                    <a:cubicBezTo>
                      <a:pt x="298" y="468"/>
                      <a:pt x="370" y="528"/>
                      <a:pt x="441" y="587"/>
                    </a:cubicBezTo>
                    <a:cubicBezTo>
                      <a:pt x="501" y="635"/>
                      <a:pt x="572" y="694"/>
                      <a:pt x="632" y="754"/>
                    </a:cubicBezTo>
                    <a:cubicBezTo>
                      <a:pt x="668" y="778"/>
                      <a:pt x="703" y="801"/>
                      <a:pt x="739" y="825"/>
                    </a:cubicBezTo>
                    <a:cubicBezTo>
                      <a:pt x="775" y="849"/>
                      <a:pt x="799" y="885"/>
                      <a:pt x="846" y="897"/>
                    </a:cubicBezTo>
                    <a:cubicBezTo>
                      <a:pt x="866" y="907"/>
                      <a:pt x="886" y="910"/>
                      <a:pt x="907" y="910"/>
                    </a:cubicBezTo>
                    <a:cubicBezTo>
                      <a:pt x="934" y="910"/>
                      <a:pt x="962" y="904"/>
                      <a:pt x="989" y="897"/>
                    </a:cubicBezTo>
                    <a:cubicBezTo>
                      <a:pt x="1037" y="885"/>
                      <a:pt x="1072" y="861"/>
                      <a:pt x="1096" y="825"/>
                    </a:cubicBezTo>
                    <a:cubicBezTo>
                      <a:pt x="1120" y="801"/>
                      <a:pt x="1120" y="766"/>
                      <a:pt x="1120" y="730"/>
                    </a:cubicBezTo>
                    <a:cubicBezTo>
                      <a:pt x="1132" y="682"/>
                      <a:pt x="1120" y="635"/>
                      <a:pt x="1096" y="599"/>
                    </a:cubicBezTo>
                    <a:cubicBezTo>
                      <a:pt x="1072" y="563"/>
                      <a:pt x="1049" y="540"/>
                      <a:pt x="1025" y="528"/>
                    </a:cubicBezTo>
                    <a:cubicBezTo>
                      <a:pt x="977" y="492"/>
                      <a:pt x="930" y="456"/>
                      <a:pt x="882" y="420"/>
                    </a:cubicBezTo>
                    <a:cubicBezTo>
                      <a:pt x="810" y="373"/>
                      <a:pt x="739" y="325"/>
                      <a:pt x="668" y="278"/>
                    </a:cubicBezTo>
                    <a:cubicBezTo>
                      <a:pt x="596" y="230"/>
                      <a:pt x="525" y="182"/>
                      <a:pt x="453" y="147"/>
                    </a:cubicBezTo>
                    <a:cubicBezTo>
                      <a:pt x="382" y="99"/>
                      <a:pt x="298" y="51"/>
                      <a:pt x="215" y="16"/>
                    </a:cubicBezTo>
                    <a:cubicBezTo>
                      <a:pt x="195" y="6"/>
                      <a:pt x="172" y="0"/>
                      <a:pt x="14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2" name="Google Shape;3262;p76"/>
              <p:cNvSpPr/>
              <p:nvPr/>
            </p:nvSpPr>
            <p:spPr>
              <a:xfrm>
                <a:off x="741750" y="3565600"/>
                <a:ext cx="29775" cy="22500"/>
              </a:xfrm>
              <a:custGeom>
                <a:avLst/>
                <a:gdLst/>
                <a:ahLst/>
                <a:cxnLst/>
                <a:rect l="l" t="t" r="r" b="b"/>
                <a:pathLst>
                  <a:path w="1191" h="900" extrusionOk="0">
                    <a:moveTo>
                      <a:pt x="150" y="1"/>
                    </a:moveTo>
                    <a:cubicBezTo>
                      <a:pt x="98" y="1"/>
                      <a:pt x="44" y="50"/>
                      <a:pt x="24" y="90"/>
                    </a:cubicBezTo>
                    <a:cubicBezTo>
                      <a:pt x="0" y="161"/>
                      <a:pt x="24" y="233"/>
                      <a:pt x="84" y="268"/>
                    </a:cubicBezTo>
                    <a:cubicBezTo>
                      <a:pt x="167" y="304"/>
                      <a:pt x="239" y="352"/>
                      <a:pt x="310" y="399"/>
                    </a:cubicBezTo>
                    <a:cubicBezTo>
                      <a:pt x="358" y="423"/>
                      <a:pt x="381" y="447"/>
                      <a:pt x="417" y="471"/>
                    </a:cubicBezTo>
                    <a:cubicBezTo>
                      <a:pt x="429" y="471"/>
                      <a:pt x="429" y="483"/>
                      <a:pt x="441" y="483"/>
                    </a:cubicBezTo>
                    <a:cubicBezTo>
                      <a:pt x="441" y="495"/>
                      <a:pt x="453" y="495"/>
                      <a:pt x="465" y="506"/>
                    </a:cubicBezTo>
                    <a:cubicBezTo>
                      <a:pt x="489" y="518"/>
                      <a:pt x="500" y="530"/>
                      <a:pt x="512" y="542"/>
                    </a:cubicBezTo>
                    <a:cubicBezTo>
                      <a:pt x="584" y="602"/>
                      <a:pt x="655" y="661"/>
                      <a:pt x="715" y="721"/>
                    </a:cubicBezTo>
                    <a:cubicBezTo>
                      <a:pt x="750" y="756"/>
                      <a:pt x="774" y="792"/>
                      <a:pt x="810" y="816"/>
                    </a:cubicBezTo>
                    <a:cubicBezTo>
                      <a:pt x="846" y="852"/>
                      <a:pt x="881" y="876"/>
                      <a:pt x="929" y="887"/>
                    </a:cubicBezTo>
                    <a:cubicBezTo>
                      <a:pt x="965" y="899"/>
                      <a:pt x="1001" y="899"/>
                      <a:pt x="1024" y="899"/>
                    </a:cubicBezTo>
                    <a:cubicBezTo>
                      <a:pt x="1120" y="899"/>
                      <a:pt x="1191" y="816"/>
                      <a:pt x="1191" y="733"/>
                    </a:cubicBezTo>
                    <a:cubicBezTo>
                      <a:pt x="1191" y="697"/>
                      <a:pt x="1191" y="661"/>
                      <a:pt x="1179" y="637"/>
                    </a:cubicBezTo>
                    <a:cubicBezTo>
                      <a:pt x="1155" y="590"/>
                      <a:pt x="1131" y="554"/>
                      <a:pt x="1096" y="518"/>
                    </a:cubicBezTo>
                    <a:cubicBezTo>
                      <a:pt x="1048" y="483"/>
                      <a:pt x="1001" y="447"/>
                      <a:pt x="953" y="411"/>
                    </a:cubicBezTo>
                    <a:cubicBezTo>
                      <a:pt x="881" y="364"/>
                      <a:pt x="798" y="304"/>
                      <a:pt x="715" y="256"/>
                    </a:cubicBezTo>
                    <a:cubicBezTo>
                      <a:pt x="548" y="161"/>
                      <a:pt x="369" y="78"/>
                      <a:pt x="179" y="6"/>
                    </a:cubicBezTo>
                    <a:cubicBezTo>
                      <a:pt x="170" y="3"/>
                      <a:pt x="160" y="1"/>
                      <a:pt x="15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3" name="Google Shape;3263;p76"/>
              <p:cNvSpPr/>
              <p:nvPr/>
            </p:nvSpPr>
            <p:spPr>
              <a:xfrm>
                <a:off x="760500" y="3595150"/>
                <a:ext cx="25325" cy="17250"/>
              </a:xfrm>
              <a:custGeom>
                <a:avLst/>
                <a:gdLst/>
                <a:ahLst/>
                <a:cxnLst/>
                <a:rect l="l" t="t" r="r" b="b"/>
                <a:pathLst>
                  <a:path w="1013" h="690" extrusionOk="0">
                    <a:moveTo>
                      <a:pt x="160" y="0"/>
                    </a:moveTo>
                    <a:cubicBezTo>
                      <a:pt x="109" y="0"/>
                      <a:pt x="56" y="25"/>
                      <a:pt x="36" y="75"/>
                    </a:cubicBezTo>
                    <a:cubicBezTo>
                      <a:pt x="0" y="134"/>
                      <a:pt x="12" y="194"/>
                      <a:pt x="60" y="241"/>
                    </a:cubicBezTo>
                    <a:cubicBezTo>
                      <a:pt x="120" y="301"/>
                      <a:pt x="191" y="348"/>
                      <a:pt x="251" y="396"/>
                    </a:cubicBezTo>
                    <a:cubicBezTo>
                      <a:pt x="322" y="432"/>
                      <a:pt x="381" y="479"/>
                      <a:pt x="453" y="515"/>
                    </a:cubicBezTo>
                    <a:cubicBezTo>
                      <a:pt x="512" y="551"/>
                      <a:pt x="572" y="598"/>
                      <a:pt x="643" y="634"/>
                    </a:cubicBezTo>
                    <a:cubicBezTo>
                      <a:pt x="691" y="646"/>
                      <a:pt x="727" y="670"/>
                      <a:pt x="774" y="682"/>
                    </a:cubicBezTo>
                    <a:cubicBezTo>
                      <a:pt x="789" y="687"/>
                      <a:pt x="805" y="689"/>
                      <a:pt x="821" y="689"/>
                    </a:cubicBezTo>
                    <a:cubicBezTo>
                      <a:pt x="883" y="689"/>
                      <a:pt x="949" y="655"/>
                      <a:pt x="977" y="598"/>
                    </a:cubicBezTo>
                    <a:cubicBezTo>
                      <a:pt x="1013" y="539"/>
                      <a:pt x="989" y="444"/>
                      <a:pt x="941" y="396"/>
                    </a:cubicBezTo>
                    <a:cubicBezTo>
                      <a:pt x="905" y="360"/>
                      <a:pt x="858" y="336"/>
                      <a:pt x="822" y="313"/>
                    </a:cubicBezTo>
                    <a:cubicBezTo>
                      <a:pt x="751" y="265"/>
                      <a:pt x="691" y="229"/>
                      <a:pt x="620" y="205"/>
                    </a:cubicBezTo>
                    <a:cubicBezTo>
                      <a:pt x="489" y="134"/>
                      <a:pt x="334" y="39"/>
                      <a:pt x="191" y="3"/>
                    </a:cubicBezTo>
                    <a:cubicBezTo>
                      <a:pt x="181" y="1"/>
                      <a:pt x="171" y="0"/>
                      <a:pt x="16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4" name="Google Shape;3264;p76"/>
              <p:cNvSpPr/>
              <p:nvPr/>
            </p:nvSpPr>
            <p:spPr>
              <a:xfrm>
                <a:off x="785200" y="3592775"/>
                <a:ext cx="26525" cy="18775"/>
              </a:xfrm>
              <a:custGeom>
                <a:avLst/>
                <a:gdLst/>
                <a:ahLst/>
                <a:cxnLst/>
                <a:rect l="l" t="t" r="r" b="b"/>
                <a:pathLst>
                  <a:path w="1061" h="751" extrusionOk="0">
                    <a:moveTo>
                      <a:pt x="164" y="1"/>
                    </a:moveTo>
                    <a:cubicBezTo>
                      <a:pt x="100" y="1"/>
                      <a:pt x="33" y="37"/>
                      <a:pt x="13" y="110"/>
                    </a:cubicBezTo>
                    <a:cubicBezTo>
                      <a:pt x="1" y="193"/>
                      <a:pt x="48" y="265"/>
                      <a:pt x="120" y="289"/>
                    </a:cubicBezTo>
                    <a:lnTo>
                      <a:pt x="155" y="289"/>
                    </a:lnTo>
                    <a:cubicBezTo>
                      <a:pt x="167" y="300"/>
                      <a:pt x="179" y="312"/>
                      <a:pt x="203" y="312"/>
                    </a:cubicBezTo>
                    <a:cubicBezTo>
                      <a:pt x="227" y="324"/>
                      <a:pt x="263" y="336"/>
                      <a:pt x="286" y="360"/>
                    </a:cubicBezTo>
                    <a:cubicBezTo>
                      <a:pt x="346" y="384"/>
                      <a:pt x="406" y="431"/>
                      <a:pt x="465" y="467"/>
                    </a:cubicBezTo>
                    <a:cubicBezTo>
                      <a:pt x="477" y="467"/>
                      <a:pt x="477" y="479"/>
                      <a:pt x="489" y="479"/>
                    </a:cubicBezTo>
                    <a:cubicBezTo>
                      <a:pt x="489" y="479"/>
                      <a:pt x="501" y="491"/>
                      <a:pt x="501" y="491"/>
                    </a:cubicBezTo>
                    <a:cubicBezTo>
                      <a:pt x="513" y="491"/>
                      <a:pt x="513" y="503"/>
                      <a:pt x="525" y="503"/>
                    </a:cubicBezTo>
                    <a:cubicBezTo>
                      <a:pt x="548" y="527"/>
                      <a:pt x="572" y="551"/>
                      <a:pt x="596" y="574"/>
                    </a:cubicBezTo>
                    <a:cubicBezTo>
                      <a:pt x="620" y="598"/>
                      <a:pt x="656" y="622"/>
                      <a:pt x="679" y="646"/>
                    </a:cubicBezTo>
                    <a:cubicBezTo>
                      <a:pt x="727" y="681"/>
                      <a:pt x="763" y="729"/>
                      <a:pt x="822" y="741"/>
                    </a:cubicBezTo>
                    <a:cubicBezTo>
                      <a:pt x="841" y="747"/>
                      <a:pt x="860" y="750"/>
                      <a:pt x="877" y="750"/>
                    </a:cubicBezTo>
                    <a:cubicBezTo>
                      <a:pt x="925" y="750"/>
                      <a:pt x="966" y="728"/>
                      <a:pt x="1001" y="693"/>
                    </a:cubicBezTo>
                    <a:cubicBezTo>
                      <a:pt x="1048" y="634"/>
                      <a:pt x="1060" y="574"/>
                      <a:pt x="1048" y="515"/>
                    </a:cubicBezTo>
                    <a:cubicBezTo>
                      <a:pt x="1037" y="455"/>
                      <a:pt x="977" y="408"/>
                      <a:pt x="941" y="360"/>
                    </a:cubicBezTo>
                    <a:cubicBezTo>
                      <a:pt x="917" y="336"/>
                      <a:pt x="882" y="312"/>
                      <a:pt x="858" y="289"/>
                    </a:cubicBezTo>
                    <a:cubicBezTo>
                      <a:pt x="787" y="241"/>
                      <a:pt x="715" y="193"/>
                      <a:pt x="644" y="146"/>
                    </a:cubicBezTo>
                    <a:cubicBezTo>
                      <a:pt x="501" y="74"/>
                      <a:pt x="346" y="27"/>
                      <a:pt x="191" y="3"/>
                    </a:cubicBezTo>
                    <a:cubicBezTo>
                      <a:pt x="182" y="1"/>
                      <a:pt x="173" y="1"/>
                      <a:pt x="16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5" name="Google Shape;3265;p76"/>
              <p:cNvSpPr/>
              <p:nvPr/>
            </p:nvSpPr>
            <p:spPr>
              <a:xfrm>
                <a:off x="657800" y="3599450"/>
                <a:ext cx="20950" cy="41925"/>
              </a:xfrm>
              <a:custGeom>
                <a:avLst/>
                <a:gdLst/>
                <a:ahLst/>
                <a:cxnLst/>
                <a:rect l="l" t="t" r="r" b="b"/>
                <a:pathLst>
                  <a:path w="838" h="1677" extrusionOk="0">
                    <a:moveTo>
                      <a:pt x="118" y="0"/>
                    </a:moveTo>
                    <a:cubicBezTo>
                      <a:pt x="85" y="0"/>
                      <a:pt x="57" y="22"/>
                      <a:pt x="48" y="57"/>
                    </a:cubicBezTo>
                    <a:cubicBezTo>
                      <a:pt x="1" y="188"/>
                      <a:pt x="84" y="343"/>
                      <a:pt x="132" y="462"/>
                    </a:cubicBezTo>
                    <a:cubicBezTo>
                      <a:pt x="179" y="605"/>
                      <a:pt x="239" y="736"/>
                      <a:pt x="287" y="867"/>
                    </a:cubicBezTo>
                    <a:cubicBezTo>
                      <a:pt x="346" y="1010"/>
                      <a:pt x="406" y="1141"/>
                      <a:pt x="477" y="1272"/>
                    </a:cubicBezTo>
                    <a:cubicBezTo>
                      <a:pt x="537" y="1391"/>
                      <a:pt x="620" y="1522"/>
                      <a:pt x="691" y="1641"/>
                    </a:cubicBezTo>
                    <a:cubicBezTo>
                      <a:pt x="708" y="1666"/>
                      <a:pt x="732" y="1676"/>
                      <a:pt x="755" y="1676"/>
                    </a:cubicBezTo>
                    <a:cubicBezTo>
                      <a:pt x="798" y="1676"/>
                      <a:pt x="838" y="1640"/>
                      <a:pt x="822" y="1593"/>
                    </a:cubicBezTo>
                    <a:cubicBezTo>
                      <a:pt x="763" y="1462"/>
                      <a:pt x="727" y="1319"/>
                      <a:pt x="668" y="1188"/>
                    </a:cubicBezTo>
                    <a:cubicBezTo>
                      <a:pt x="620" y="1046"/>
                      <a:pt x="560" y="915"/>
                      <a:pt x="513" y="784"/>
                    </a:cubicBezTo>
                    <a:cubicBezTo>
                      <a:pt x="453" y="641"/>
                      <a:pt x="406" y="510"/>
                      <a:pt x="346" y="367"/>
                    </a:cubicBezTo>
                    <a:cubicBezTo>
                      <a:pt x="298" y="248"/>
                      <a:pt x="263" y="93"/>
                      <a:pt x="156" y="10"/>
                    </a:cubicBezTo>
                    <a:cubicBezTo>
                      <a:pt x="143" y="3"/>
                      <a:pt x="130" y="0"/>
                      <a:pt x="11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6" name="Google Shape;3266;p76"/>
              <p:cNvSpPr/>
              <p:nvPr/>
            </p:nvSpPr>
            <p:spPr>
              <a:xfrm>
                <a:off x="646500" y="3573175"/>
                <a:ext cx="10625" cy="19975"/>
              </a:xfrm>
              <a:custGeom>
                <a:avLst/>
                <a:gdLst/>
                <a:ahLst/>
                <a:cxnLst/>
                <a:rect l="l" t="t" r="r" b="b"/>
                <a:pathLst>
                  <a:path w="425" h="799" extrusionOk="0">
                    <a:moveTo>
                      <a:pt x="64" y="1"/>
                    </a:moveTo>
                    <a:cubicBezTo>
                      <a:pt x="43" y="1"/>
                      <a:pt x="20" y="14"/>
                      <a:pt x="12" y="37"/>
                    </a:cubicBezTo>
                    <a:cubicBezTo>
                      <a:pt x="0" y="72"/>
                      <a:pt x="0" y="108"/>
                      <a:pt x="12" y="144"/>
                    </a:cubicBezTo>
                    <a:cubicBezTo>
                      <a:pt x="24" y="180"/>
                      <a:pt x="36" y="215"/>
                      <a:pt x="48" y="239"/>
                    </a:cubicBezTo>
                    <a:cubicBezTo>
                      <a:pt x="72" y="299"/>
                      <a:pt x="96" y="358"/>
                      <a:pt x="119" y="430"/>
                    </a:cubicBezTo>
                    <a:cubicBezTo>
                      <a:pt x="143" y="477"/>
                      <a:pt x="179" y="537"/>
                      <a:pt x="203" y="596"/>
                    </a:cubicBezTo>
                    <a:cubicBezTo>
                      <a:pt x="227" y="656"/>
                      <a:pt x="262" y="715"/>
                      <a:pt x="298" y="763"/>
                    </a:cubicBezTo>
                    <a:cubicBezTo>
                      <a:pt x="310" y="788"/>
                      <a:pt x="330" y="798"/>
                      <a:pt x="350" y="798"/>
                    </a:cubicBezTo>
                    <a:cubicBezTo>
                      <a:pt x="387" y="798"/>
                      <a:pt x="425" y="762"/>
                      <a:pt x="417" y="715"/>
                    </a:cubicBezTo>
                    <a:cubicBezTo>
                      <a:pt x="405" y="656"/>
                      <a:pt x="381" y="596"/>
                      <a:pt x="369" y="537"/>
                    </a:cubicBezTo>
                    <a:cubicBezTo>
                      <a:pt x="346" y="477"/>
                      <a:pt x="322" y="418"/>
                      <a:pt x="298" y="346"/>
                    </a:cubicBezTo>
                    <a:cubicBezTo>
                      <a:pt x="274" y="299"/>
                      <a:pt x="250" y="239"/>
                      <a:pt x="227" y="180"/>
                    </a:cubicBezTo>
                    <a:cubicBezTo>
                      <a:pt x="203" y="144"/>
                      <a:pt x="191" y="108"/>
                      <a:pt x="179" y="84"/>
                    </a:cubicBezTo>
                    <a:cubicBezTo>
                      <a:pt x="155" y="49"/>
                      <a:pt x="131" y="25"/>
                      <a:pt x="96" y="13"/>
                    </a:cubicBezTo>
                    <a:cubicBezTo>
                      <a:pt x="87" y="4"/>
                      <a:pt x="76" y="1"/>
                      <a:pt x="6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7" name="Google Shape;3267;p76"/>
              <p:cNvSpPr/>
              <p:nvPr/>
            </p:nvSpPr>
            <p:spPr>
              <a:xfrm>
                <a:off x="668175" y="3599250"/>
                <a:ext cx="12750" cy="27025"/>
              </a:xfrm>
              <a:custGeom>
                <a:avLst/>
                <a:gdLst/>
                <a:ahLst/>
                <a:cxnLst/>
                <a:rect l="l" t="t" r="r" b="b"/>
                <a:pathLst>
                  <a:path w="510" h="1081" extrusionOk="0">
                    <a:moveTo>
                      <a:pt x="118" y="0"/>
                    </a:moveTo>
                    <a:cubicBezTo>
                      <a:pt x="60" y="0"/>
                      <a:pt x="1" y="54"/>
                      <a:pt x="26" y="113"/>
                    </a:cubicBezTo>
                    <a:cubicBezTo>
                      <a:pt x="62" y="196"/>
                      <a:pt x="98" y="268"/>
                      <a:pt x="145" y="351"/>
                    </a:cubicBezTo>
                    <a:cubicBezTo>
                      <a:pt x="181" y="422"/>
                      <a:pt x="205" y="506"/>
                      <a:pt x="241" y="577"/>
                    </a:cubicBezTo>
                    <a:cubicBezTo>
                      <a:pt x="276" y="649"/>
                      <a:pt x="300" y="732"/>
                      <a:pt x="324" y="803"/>
                    </a:cubicBezTo>
                    <a:cubicBezTo>
                      <a:pt x="348" y="887"/>
                      <a:pt x="384" y="970"/>
                      <a:pt x="407" y="1042"/>
                    </a:cubicBezTo>
                    <a:cubicBezTo>
                      <a:pt x="418" y="1068"/>
                      <a:pt x="441" y="1081"/>
                      <a:pt x="462" y="1081"/>
                    </a:cubicBezTo>
                    <a:cubicBezTo>
                      <a:pt x="487" y="1081"/>
                      <a:pt x="509" y="1062"/>
                      <a:pt x="503" y="1030"/>
                    </a:cubicBezTo>
                    <a:cubicBezTo>
                      <a:pt x="503" y="934"/>
                      <a:pt x="503" y="851"/>
                      <a:pt x="479" y="756"/>
                    </a:cubicBezTo>
                    <a:cubicBezTo>
                      <a:pt x="467" y="673"/>
                      <a:pt x="443" y="589"/>
                      <a:pt x="419" y="518"/>
                    </a:cubicBezTo>
                    <a:cubicBezTo>
                      <a:pt x="395" y="422"/>
                      <a:pt x="360" y="351"/>
                      <a:pt x="324" y="268"/>
                    </a:cubicBezTo>
                    <a:cubicBezTo>
                      <a:pt x="276" y="184"/>
                      <a:pt x="241" y="101"/>
                      <a:pt x="181" y="30"/>
                    </a:cubicBezTo>
                    <a:cubicBezTo>
                      <a:pt x="164" y="9"/>
                      <a:pt x="141" y="0"/>
                      <a:pt x="11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268" name="Google Shape;3268;p76"/>
          <p:cNvGrpSpPr/>
          <p:nvPr/>
        </p:nvGrpSpPr>
        <p:grpSpPr>
          <a:xfrm>
            <a:off x="1385329" y="3405761"/>
            <a:ext cx="1801306" cy="1217692"/>
            <a:chOff x="5629806" y="1354503"/>
            <a:chExt cx="399775" cy="270250"/>
          </a:xfrm>
        </p:grpSpPr>
        <p:sp>
          <p:nvSpPr>
            <p:cNvPr id="3269" name="Google Shape;3269;p76"/>
            <p:cNvSpPr/>
            <p:nvPr/>
          </p:nvSpPr>
          <p:spPr>
            <a:xfrm>
              <a:off x="5629806" y="1354503"/>
              <a:ext cx="399775" cy="270250"/>
            </a:xfrm>
            <a:custGeom>
              <a:avLst/>
              <a:gdLst/>
              <a:ahLst/>
              <a:cxnLst/>
              <a:rect l="l" t="t" r="r" b="b"/>
              <a:pathLst>
                <a:path w="15991" h="10810" extrusionOk="0">
                  <a:moveTo>
                    <a:pt x="679" y="671"/>
                  </a:moveTo>
                  <a:cubicBezTo>
                    <a:pt x="763" y="683"/>
                    <a:pt x="858" y="718"/>
                    <a:pt x="917" y="742"/>
                  </a:cubicBezTo>
                  <a:cubicBezTo>
                    <a:pt x="1120" y="802"/>
                    <a:pt x="1310" y="873"/>
                    <a:pt x="1513" y="944"/>
                  </a:cubicBezTo>
                  <a:cubicBezTo>
                    <a:pt x="2310" y="1266"/>
                    <a:pt x="3084" y="1683"/>
                    <a:pt x="3787" y="2171"/>
                  </a:cubicBezTo>
                  <a:cubicBezTo>
                    <a:pt x="3858" y="2218"/>
                    <a:pt x="3930" y="2278"/>
                    <a:pt x="4001" y="2326"/>
                  </a:cubicBezTo>
                  <a:cubicBezTo>
                    <a:pt x="3977" y="2361"/>
                    <a:pt x="3989" y="2409"/>
                    <a:pt x="4013" y="2433"/>
                  </a:cubicBezTo>
                  <a:cubicBezTo>
                    <a:pt x="4120" y="2314"/>
                    <a:pt x="4215" y="2183"/>
                    <a:pt x="4323" y="2064"/>
                  </a:cubicBezTo>
                  <a:lnTo>
                    <a:pt x="4323" y="2064"/>
                  </a:lnTo>
                  <a:cubicBezTo>
                    <a:pt x="4227" y="2183"/>
                    <a:pt x="4144" y="2302"/>
                    <a:pt x="4061" y="2421"/>
                  </a:cubicBezTo>
                  <a:cubicBezTo>
                    <a:pt x="3977" y="2540"/>
                    <a:pt x="3906" y="2659"/>
                    <a:pt x="3834" y="2790"/>
                  </a:cubicBezTo>
                  <a:cubicBezTo>
                    <a:pt x="3775" y="2897"/>
                    <a:pt x="3727" y="3016"/>
                    <a:pt x="3668" y="3123"/>
                  </a:cubicBezTo>
                  <a:cubicBezTo>
                    <a:pt x="3620" y="3230"/>
                    <a:pt x="3573" y="3350"/>
                    <a:pt x="3537" y="3457"/>
                  </a:cubicBezTo>
                  <a:cubicBezTo>
                    <a:pt x="3215" y="3242"/>
                    <a:pt x="2906" y="3016"/>
                    <a:pt x="2596" y="2802"/>
                  </a:cubicBezTo>
                  <a:cubicBezTo>
                    <a:pt x="2132" y="2457"/>
                    <a:pt x="1632" y="2123"/>
                    <a:pt x="1239" y="1695"/>
                  </a:cubicBezTo>
                  <a:cubicBezTo>
                    <a:pt x="965" y="1397"/>
                    <a:pt x="739" y="1052"/>
                    <a:pt x="679" y="671"/>
                  </a:cubicBezTo>
                  <a:close/>
                  <a:moveTo>
                    <a:pt x="13348" y="7719"/>
                  </a:moveTo>
                  <a:cubicBezTo>
                    <a:pt x="13324" y="7826"/>
                    <a:pt x="13300" y="7933"/>
                    <a:pt x="13252" y="8041"/>
                  </a:cubicBezTo>
                  <a:cubicBezTo>
                    <a:pt x="13217" y="8136"/>
                    <a:pt x="13169" y="8207"/>
                    <a:pt x="13109" y="8267"/>
                  </a:cubicBezTo>
                  <a:cubicBezTo>
                    <a:pt x="13705" y="8695"/>
                    <a:pt x="14241" y="9207"/>
                    <a:pt x="14669" y="9803"/>
                  </a:cubicBezTo>
                  <a:cubicBezTo>
                    <a:pt x="14544" y="9877"/>
                    <a:pt x="14404" y="9906"/>
                    <a:pt x="14260" y="9906"/>
                  </a:cubicBezTo>
                  <a:cubicBezTo>
                    <a:pt x="14034" y="9906"/>
                    <a:pt x="13796" y="9835"/>
                    <a:pt x="13586" y="9755"/>
                  </a:cubicBezTo>
                  <a:cubicBezTo>
                    <a:pt x="13169" y="9576"/>
                    <a:pt x="12764" y="9338"/>
                    <a:pt x="12371" y="9100"/>
                  </a:cubicBezTo>
                  <a:cubicBezTo>
                    <a:pt x="12467" y="9005"/>
                    <a:pt x="12562" y="8910"/>
                    <a:pt x="12645" y="8803"/>
                  </a:cubicBezTo>
                  <a:cubicBezTo>
                    <a:pt x="12764" y="8660"/>
                    <a:pt x="12883" y="8505"/>
                    <a:pt x="12990" y="8350"/>
                  </a:cubicBezTo>
                  <a:cubicBezTo>
                    <a:pt x="13026" y="8291"/>
                    <a:pt x="13062" y="8231"/>
                    <a:pt x="13109" y="8172"/>
                  </a:cubicBezTo>
                  <a:cubicBezTo>
                    <a:pt x="13181" y="8052"/>
                    <a:pt x="13240" y="7933"/>
                    <a:pt x="13300" y="7814"/>
                  </a:cubicBezTo>
                  <a:cubicBezTo>
                    <a:pt x="13324" y="7779"/>
                    <a:pt x="13336" y="7743"/>
                    <a:pt x="13348" y="7719"/>
                  </a:cubicBezTo>
                  <a:close/>
                  <a:moveTo>
                    <a:pt x="8558" y="1"/>
                  </a:moveTo>
                  <a:cubicBezTo>
                    <a:pt x="8508" y="1"/>
                    <a:pt x="8457" y="2"/>
                    <a:pt x="8406" y="4"/>
                  </a:cubicBezTo>
                  <a:cubicBezTo>
                    <a:pt x="8180" y="4"/>
                    <a:pt x="7966" y="28"/>
                    <a:pt x="7752" y="63"/>
                  </a:cubicBezTo>
                  <a:cubicBezTo>
                    <a:pt x="7609" y="87"/>
                    <a:pt x="7466" y="111"/>
                    <a:pt x="7335" y="135"/>
                  </a:cubicBezTo>
                  <a:cubicBezTo>
                    <a:pt x="7228" y="159"/>
                    <a:pt x="7133" y="182"/>
                    <a:pt x="7037" y="218"/>
                  </a:cubicBezTo>
                  <a:cubicBezTo>
                    <a:pt x="6859" y="266"/>
                    <a:pt x="6668" y="337"/>
                    <a:pt x="6490" y="409"/>
                  </a:cubicBezTo>
                  <a:cubicBezTo>
                    <a:pt x="6335" y="480"/>
                    <a:pt x="6168" y="552"/>
                    <a:pt x="6013" y="635"/>
                  </a:cubicBezTo>
                  <a:cubicBezTo>
                    <a:pt x="5882" y="706"/>
                    <a:pt x="5763" y="778"/>
                    <a:pt x="5632" y="861"/>
                  </a:cubicBezTo>
                  <a:cubicBezTo>
                    <a:pt x="5597" y="885"/>
                    <a:pt x="5561" y="909"/>
                    <a:pt x="5513" y="933"/>
                  </a:cubicBezTo>
                  <a:cubicBezTo>
                    <a:pt x="5370" y="1040"/>
                    <a:pt x="5228" y="1147"/>
                    <a:pt x="5085" y="1266"/>
                  </a:cubicBezTo>
                  <a:cubicBezTo>
                    <a:pt x="4954" y="1373"/>
                    <a:pt x="4835" y="1492"/>
                    <a:pt x="4716" y="1599"/>
                  </a:cubicBezTo>
                  <a:cubicBezTo>
                    <a:pt x="4644" y="1683"/>
                    <a:pt x="4573" y="1766"/>
                    <a:pt x="4501" y="1849"/>
                  </a:cubicBezTo>
                  <a:cubicBezTo>
                    <a:pt x="4382" y="1754"/>
                    <a:pt x="4275" y="1659"/>
                    <a:pt x="4156" y="1564"/>
                  </a:cubicBezTo>
                  <a:cubicBezTo>
                    <a:pt x="4001" y="1433"/>
                    <a:pt x="3846" y="1302"/>
                    <a:pt x="3680" y="1183"/>
                  </a:cubicBezTo>
                  <a:cubicBezTo>
                    <a:pt x="3358" y="933"/>
                    <a:pt x="3013" y="706"/>
                    <a:pt x="2644" y="528"/>
                  </a:cubicBezTo>
                  <a:cubicBezTo>
                    <a:pt x="2287" y="349"/>
                    <a:pt x="1882" y="206"/>
                    <a:pt x="1477" y="147"/>
                  </a:cubicBezTo>
                  <a:cubicBezTo>
                    <a:pt x="1281" y="88"/>
                    <a:pt x="1081" y="51"/>
                    <a:pt x="898" y="51"/>
                  </a:cubicBezTo>
                  <a:cubicBezTo>
                    <a:pt x="747" y="51"/>
                    <a:pt x="607" y="76"/>
                    <a:pt x="489" y="135"/>
                  </a:cubicBezTo>
                  <a:cubicBezTo>
                    <a:pt x="453" y="135"/>
                    <a:pt x="417" y="159"/>
                    <a:pt x="405" y="182"/>
                  </a:cubicBezTo>
                  <a:cubicBezTo>
                    <a:pt x="382" y="194"/>
                    <a:pt x="370" y="206"/>
                    <a:pt x="346" y="218"/>
                  </a:cubicBezTo>
                  <a:cubicBezTo>
                    <a:pt x="346" y="218"/>
                    <a:pt x="346" y="218"/>
                    <a:pt x="346" y="230"/>
                  </a:cubicBezTo>
                  <a:cubicBezTo>
                    <a:pt x="322" y="230"/>
                    <a:pt x="310" y="254"/>
                    <a:pt x="310" y="266"/>
                  </a:cubicBezTo>
                  <a:cubicBezTo>
                    <a:pt x="239" y="325"/>
                    <a:pt x="191" y="397"/>
                    <a:pt x="144" y="468"/>
                  </a:cubicBezTo>
                  <a:cubicBezTo>
                    <a:pt x="48" y="575"/>
                    <a:pt x="1" y="730"/>
                    <a:pt x="1" y="885"/>
                  </a:cubicBezTo>
                  <a:cubicBezTo>
                    <a:pt x="1" y="1290"/>
                    <a:pt x="251" y="1695"/>
                    <a:pt x="489" y="1992"/>
                  </a:cubicBezTo>
                  <a:cubicBezTo>
                    <a:pt x="751" y="2326"/>
                    <a:pt x="1072" y="2599"/>
                    <a:pt x="1406" y="2861"/>
                  </a:cubicBezTo>
                  <a:cubicBezTo>
                    <a:pt x="2025" y="3361"/>
                    <a:pt x="2656" y="3838"/>
                    <a:pt x="3287" y="4314"/>
                  </a:cubicBezTo>
                  <a:cubicBezTo>
                    <a:pt x="3275" y="4421"/>
                    <a:pt x="3251" y="4528"/>
                    <a:pt x="3239" y="4635"/>
                  </a:cubicBezTo>
                  <a:cubicBezTo>
                    <a:pt x="3215" y="4790"/>
                    <a:pt x="3203" y="4933"/>
                    <a:pt x="3192" y="5088"/>
                  </a:cubicBezTo>
                  <a:cubicBezTo>
                    <a:pt x="3049" y="7838"/>
                    <a:pt x="5037" y="10291"/>
                    <a:pt x="7823" y="10660"/>
                  </a:cubicBezTo>
                  <a:cubicBezTo>
                    <a:pt x="7859" y="10672"/>
                    <a:pt x="7906" y="10684"/>
                    <a:pt x="7954" y="10684"/>
                  </a:cubicBezTo>
                  <a:cubicBezTo>
                    <a:pt x="8152" y="10709"/>
                    <a:pt x="8350" y="10721"/>
                    <a:pt x="8546" y="10721"/>
                  </a:cubicBezTo>
                  <a:cubicBezTo>
                    <a:pt x="8715" y="10721"/>
                    <a:pt x="8884" y="10712"/>
                    <a:pt x="9049" y="10696"/>
                  </a:cubicBezTo>
                  <a:cubicBezTo>
                    <a:pt x="9216" y="10684"/>
                    <a:pt x="9371" y="10660"/>
                    <a:pt x="9538" y="10624"/>
                  </a:cubicBezTo>
                  <a:cubicBezTo>
                    <a:pt x="9645" y="10600"/>
                    <a:pt x="9752" y="10577"/>
                    <a:pt x="9871" y="10553"/>
                  </a:cubicBezTo>
                  <a:cubicBezTo>
                    <a:pt x="10264" y="10446"/>
                    <a:pt x="10657" y="10303"/>
                    <a:pt x="11014" y="10112"/>
                  </a:cubicBezTo>
                  <a:cubicBezTo>
                    <a:pt x="11193" y="10017"/>
                    <a:pt x="11359" y="9922"/>
                    <a:pt x="11526" y="9803"/>
                  </a:cubicBezTo>
                  <a:cubicBezTo>
                    <a:pt x="11562" y="9779"/>
                    <a:pt x="11597" y="9755"/>
                    <a:pt x="11633" y="9731"/>
                  </a:cubicBezTo>
                  <a:cubicBezTo>
                    <a:pt x="12407" y="10112"/>
                    <a:pt x="13217" y="10446"/>
                    <a:pt x="14062" y="10636"/>
                  </a:cubicBezTo>
                  <a:cubicBezTo>
                    <a:pt x="14300" y="10696"/>
                    <a:pt x="14550" y="10743"/>
                    <a:pt x="14800" y="10779"/>
                  </a:cubicBezTo>
                  <a:cubicBezTo>
                    <a:pt x="14921" y="10794"/>
                    <a:pt x="15041" y="10809"/>
                    <a:pt x="15162" y="10809"/>
                  </a:cubicBezTo>
                  <a:cubicBezTo>
                    <a:pt x="15232" y="10809"/>
                    <a:pt x="15302" y="10804"/>
                    <a:pt x="15372" y="10791"/>
                  </a:cubicBezTo>
                  <a:cubicBezTo>
                    <a:pt x="15800" y="10708"/>
                    <a:pt x="15991" y="10315"/>
                    <a:pt x="15836" y="9910"/>
                  </a:cubicBezTo>
                  <a:cubicBezTo>
                    <a:pt x="15681" y="9505"/>
                    <a:pt x="15336" y="9148"/>
                    <a:pt x="15038" y="8850"/>
                  </a:cubicBezTo>
                  <a:cubicBezTo>
                    <a:pt x="14729" y="8541"/>
                    <a:pt x="14383" y="8267"/>
                    <a:pt x="14014" y="8041"/>
                  </a:cubicBezTo>
                  <a:cubicBezTo>
                    <a:pt x="13836" y="7922"/>
                    <a:pt x="13645" y="7814"/>
                    <a:pt x="13443" y="7719"/>
                  </a:cubicBezTo>
                  <a:cubicBezTo>
                    <a:pt x="13407" y="7707"/>
                    <a:pt x="13383" y="7707"/>
                    <a:pt x="13359" y="7707"/>
                  </a:cubicBezTo>
                  <a:cubicBezTo>
                    <a:pt x="13431" y="7564"/>
                    <a:pt x="13490" y="7421"/>
                    <a:pt x="13550" y="7279"/>
                  </a:cubicBezTo>
                  <a:cubicBezTo>
                    <a:pt x="13610" y="7112"/>
                    <a:pt x="13657" y="6945"/>
                    <a:pt x="13705" y="6767"/>
                  </a:cubicBezTo>
                  <a:cubicBezTo>
                    <a:pt x="13729" y="6683"/>
                    <a:pt x="13752" y="6600"/>
                    <a:pt x="13776" y="6517"/>
                  </a:cubicBezTo>
                  <a:cubicBezTo>
                    <a:pt x="13800" y="6374"/>
                    <a:pt x="13836" y="6231"/>
                    <a:pt x="13848" y="6088"/>
                  </a:cubicBezTo>
                  <a:cubicBezTo>
                    <a:pt x="13860" y="5993"/>
                    <a:pt x="13871" y="5909"/>
                    <a:pt x="13883" y="5814"/>
                  </a:cubicBezTo>
                  <a:cubicBezTo>
                    <a:pt x="13907" y="5564"/>
                    <a:pt x="13907" y="5314"/>
                    <a:pt x="13895" y="5064"/>
                  </a:cubicBezTo>
                  <a:cubicBezTo>
                    <a:pt x="13871" y="4671"/>
                    <a:pt x="13812" y="4278"/>
                    <a:pt x="13705" y="3909"/>
                  </a:cubicBezTo>
                  <a:cubicBezTo>
                    <a:pt x="13169" y="2028"/>
                    <a:pt x="11633" y="516"/>
                    <a:pt x="9621" y="111"/>
                  </a:cubicBezTo>
                  <a:cubicBezTo>
                    <a:pt x="9502" y="87"/>
                    <a:pt x="9383" y="63"/>
                    <a:pt x="9264" y="51"/>
                  </a:cubicBezTo>
                  <a:cubicBezTo>
                    <a:pt x="9029" y="22"/>
                    <a:pt x="8793" y="1"/>
                    <a:pt x="8558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70" name="Google Shape;3270;p76"/>
            <p:cNvGrpSpPr/>
            <p:nvPr/>
          </p:nvGrpSpPr>
          <p:grpSpPr>
            <a:xfrm>
              <a:off x="5633324" y="1355563"/>
              <a:ext cx="392739" cy="268131"/>
              <a:chOff x="4792462" y="1485625"/>
              <a:chExt cx="392739" cy="268131"/>
            </a:xfrm>
          </p:grpSpPr>
          <p:grpSp>
            <p:nvGrpSpPr>
              <p:cNvPr id="3271" name="Google Shape;3271;p76"/>
              <p:cNvGrpSpPr/>
              <p:nvPr/>
            </p:nvGrpSpPr>
            <p:grpSpPr>
              <a:xfrm>
                <a:off x="4865175" y="1485625"/>
                <a:ext cx="271200" cy="267125"/>
                <a:chOff x="4865175" y="1485625"/>
                <a:chExt cx="271200" cy="267125"/>
              </a:xfrm>
            </p:grpSpPr>
            <p:sp>
              <p:nvSpPr>
                <p:cNvPr id="3272" name="Google Shape;3272;p76"/>
                <p:cNvSpPr/>
                <p:nvPr/>
              </p:nvSpPr>
              <p:spPr>
                <a:xfrm>
                  <a:off x="4929775" y="1501500"/>
                  <a:ext cx="191700" cy="188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68" h="7538" extrusionOk="0">
                      <a:moveTo>
                        <a:pt x="381" y="1"/>
                      </a:moveTo>
                      <a:cubicBezTo>
                        <a:pt x="250" y="72"/>
                        <a:pt x="119" y="144"/>
                        <a:pt x="0" y="227"/>
                      </a:cubicBezTo>
                      <a:cubicBezTo>
                        <a:pt x="346" y="834"/>
                        <a:pt x="715" y="1429"/>
                        <a:pt x="1108" y="2001"/>
                      </a:cubicBezTo>
                      <a:cubicBezTo>
                        <a:pt x="1977" y="3263"/>
                        <a:pt x="2953" y="4442"/>
                        <a:pt x="4120" y="5442"/>
                      </a:cubicBezTo>
                      <a:cubicBezTo>
                        <a:pt x="4703" y="5930"/>
                        <a:pt x="5311" y="6382"/>
                        <a:pt x="5965" y="6775"/>
                      </a:cubicBezTo>
                      <a:cubicBezTo>
                        <a:pt x="6299" y="6978"/>
                        <a:pt x="6644" y="7156"/>
                        <a:pt x="6989" y="7323"/>
                      </a:cubicBezTo>
                      <a:cubicBezTo>
                        <a:pt x="7144" y="7394"/>
                        <a:pt x="7311" y="7466"/>
                        <a:pt x="7477" y="7537"/>
                      </a:cubicBezTo>
                      <a:cubicBezTo>
                        <a:pt x="7549" y="7418"/>
                        <a:pt x="7608" y="7299"/>
                        <a:pt x="7668" y="7180"/>
                      </a:cubicBezTo>
                      <a:cubicBezTo>
                        <a:pt x="7382" y="7025"/>
                        <a:pt x="7108" y="6871"/>
                        <a:pt x="6823" y="6704"/>
                      </a:cubicBezTo>
                      <a:cubicBezTo>
                        <a:pt x="6620" y="6585"/>
                        <a:pt x="6430" y="6454"/>
                        <a:pt x="6227" y="6323"/>
                      </a:cubicBezTo>
                      <a:cubicBezTo>
                        <a:pt x="5692" y="6204"/>
                        <a:pt x="5203" y="5918"/>
                        <a:pt x="4846" y="5501"/>
                      </a:cubicBezTo>
                      <a:cubicBezTo>
                        <a:pt x="4632" y="5299"/>
                        <a:pt x="4441" y="5049"/>
                        <a:pt x="4287" y="4775"/>
                      </a:cubicBezTo>
                      <a:cubicBezTo>
                        <a:pt x="4275" y="4763"/>
                        <a:pt x="4275" y="4739"/>
                        <a:pt x="4263" y="4727"/>
                      </a:cubicBezTo>
                      <a:cubicBezTo>
                        <a:pt x="4227" y="4644"/>
                        <a:pt x="4179" y="4549"/>
                        <a:pt x="4156" y="4454"/>
                      </a:cubicBezTo>
                      <a:cubicBezTo>
                        <a:pt x="4144" y="4430"/>
                        <a:pt x="4144" y="4418"/>
                        <a:pt x="4144" y="4394"/>
                      </a:cubicBezTo>
                      <a:cubicBezTo>
                        <a:pt x="3382" y="3727"/>
                        <a:pt x="2655" y="3025"/>
                        <a:pt x="2001" y="2275"/>
                      </a:cubicBezTo>
                      <a:cubicBezTo>
                        <a:pt x="1381" y="1572"/>
                        <a:pt x="810" y="822"/>
                        <a:pt x="381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73" name="Google Shape;3273;p76"/>
                <p:cNvSpPr/>
                <p:nvPr/>
              </p:nvSpPr>
              <p:spPr>
                <a:xfrm>
                  <a:off x="4916075" y="1508950"/>
                  <a:ext cx="197675" cy="196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07" h="7871" extrusionOk="0">
                      <a:moveTo>
                        <a:pt x="429" y="0"/>
                      </a:moveTo>
                      <a:cubicBezTo>
                        <a:pt x="286" y="108"/>
                        <a:pt x="132" y="215"/>
                        <a:pt x="1" y="334"/>
                      </a:cubicBezTo>
                      <a:cubicBezTo>
                        <a:pt x="286" y="822"/>
                        <a:pt x="572" y="1322"/>
                        <a:pt x="894" y="1798"/>
                      </a:cubicBezTo>
                      <a:cubicBezTo>
                        <a:pt x="989" y="1953"/>
                        <a:pt x="1096" y="2108"/>
                        <a:pt x="1203" y="2263"/>
                      </a:cubicBezTo>
                      <a:cubicBezTo>
                        <a:pt x="1977" y="2798"/>
                        <a:pt x="2596" y="3513"/>
                        <a:pt x="3025" y="4358"/>
                      </a:cubicBezTo>
                      <a:cubicBezTo>
                        <a:pt x="3025" y="4358"/>
                        <a:pt x="3025" y="4370"/>
                        <a:pt x="3025" y="4370"/>
                      </a:cubicBezTo>
                      <a:cubicBezTo>
                        <a:pt x="3965" y="5465"/>
                        <a:pt x="5156" y="6394"/>
                        <a:pt x="6359" y="7168"/>
                      </a:cubicBezTo>
                      <a:cubicBezTo>
                        <a:pt x="6751" y="7418"/>
                        <a:pt x="7144" y="7644"/>
                        <a:pt x="7561" y="7870"/>
                      </a:cubicBezTo>
                      <a:cubicBezTo>
                        <a:pt x="7680" y="7727"/>
                        <a:pt x="7799" y="7573"/>
                        <a:pt x="7906" y="7418"/>
                      </a:cubicBezTo>
                      <a:cubicBezTo>
                        <a:pt x="7704" y="7335"/>
                        <a:pt x="7502" y="7239"/>
                        <a:pt x="7311" y="7144"/>
                      </a:cubicBezTo>
                      <a:cubicBezTo>
                        <a:pt x="6942" y="6965"/>
                        <a:pt x="6573" y="6763"/>
                        <a:pt x="6228" y="6537"/>
                      </a:cubicBezTo>
                      <a:cubicBezTo>
                        <a:pt x="3739" y="4989"/>
                        <a:pt x="1798" y="2572"/>
                        <a:pt x="429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74" name="Google Shape;3274;p76"/>
                <p:cNvSpPr/>
                <p:nvPr/>
              </p:nvSpPr>
              <p:spPr>
                <a:xfrm>
                  <a:off x="4865175" y="1612825"/>
                  <a:ext cx="122675" cy="139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7" h="5597" extrusionOk="0">
                      <a:moveTo>
                        <a:pt x="144" y="1"/>
                      </a:moveTo>
                      <a:lnTo>
                        <a:pt x="144" y="1"/>
                      </a:lnTo>
                      <a:cubicBezTo>
                        <a:pt x="1" y="2751"/>
                        <a:pt x="1989" y="5204"/>
                        <a:pt x="4763" y="5573"/>
                      </a:cubicBezTo>
                      <a:cubicBezTo>
                        <a:pt x="4811" y="5585"/>
                        <a:pt x="4858" y="5585"/>
                        <a:pt x="4906" y="5597"/>
                      </a:cubicBezTo>
                      <a:cubicBezTo>
                        <a:pt x="4608" y="5406"/>
                        <a:pt x="4323" y="5216"/>
                        <a:pt x="4049" y="5001"/>
                      </a:cubicBezTo>
                      <a:cubicBezTo>
                        <a:pt x="3680" y="4715"/>
                        <a:pt x="3334" y="4394"/>
                        <a:pt x="3013" y="4049"/>
                      </a:cubicBezTo>
                      <a:cubicBezTo>
                        <a:pt x="2996" y="4053"/>
                        <a:pt x="2976" y="4056"/>
                        <a:pt x="2956" y="4056"/>
                      </a:cubicBezTo>
                      <a:cubicBezTo>
                        <a:pt x="2922" y="4056"/>
                        <a:pt x="2884" y="4048"/>
                        <a:pt x="2846" y="4025"/>
                      </a:cubicBezTo>
                      <a:lnTo>
                        <a:pt x="2834" y="4025"/>
                      </a:lnTo>
                      <a:cubicBezTo>
                        <a:pt x="2820" y="4028"/>
                        <a:pt x="2806" y="4029"/>
                        <a:pt x="2791" y="4029"/>
                      </a:cubicBezTo>
                      <a:cubicBezTo>
                        <a:pt x="2742" y="4029"/>
                        <a:pt x="2689" y="4014"/>
                        <a:pt x="2644" y="3977"/>
                      </a:cubicBezTo>
                      <a:cubicBezTo>
                        <a:pt x="2549" y="3906"/>
                        <a:pt x="2453" y="3823"/>
                        <a:pt x="2358" y="3727"/>
                      </a:cubicBezTo>
                      <a:cubicBezTo>
                        <a:pt x="1894" y="3382"/>
                        <a:pt x="1537" y="2894"/>
                        <a:pt x="1322" y="2346"/>
                      </a:cubicBezTo>
                      <a:cubicBezTo>
                        <a:pt x="1310" y="2310"/>
                        <a:pt x="1310" y="2275"/>
                        <a:pt x="1310" y="2251"/>
                      </a:cubicBezTo>
                      <a:cubicBezTo>
                        <a:pt x="1298" y="2215"/>
                        <a:pt x="1275" y="2179"/>
                        <a:pt x="1263" y="2156"/>
                      </a:cubicBezTo>
                      <a:cubicBezTo>
                        <a:pt x="1025" y="1822"/>
                        <a:pt x="810" y="1465"/>
                        <a:pt x="620" y="1108"/>
                      </a:cubicBezTo>
                      <a:cubicBezTo>
                        <a:pt x="441" y="763"/>
                        <a:pt x="275" y="382"/>
                        <a:pt x="144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75" name="Google Shape;3275;p76"/>
                <p:cNvSpPr/>
                <p:nvPr/>
              </p:nvSpPr>
              <p:spPr>
                <a:xfrm>
                  <a:off x="4898825" y="1525625"/>
                  <a:ext cx="195875" cy="205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35" h="8204" extrusionOk="0">
                      <a:moveTo>
                        <a:pt x="322" y="0"/>
                      </a:moveTo>
                      <a:cubicBezTo>
                        <a:pt x="214" y="119"/>
                        <a:pt x="107" y="238"/>
                        <a:pt x="0" y="369"/>
                      </a:cubicBezTo>
                      <a:cubicBezTo>
                        <a:pt x="298" y="905"/>
                        <a:pt x="524" y="1500"/>
                        <a:pt x="691" y="2060"/>
                      </a:cubicBezTo>
                      <a:cubicBezTo>
                        <a:pt x="822" y="2489"/>
                        <a:pt x="869" y="2953"/>
                        <a:pt x="1060" y="3358"/>
                      </a:cubicBezTo>
                      <a:cubicBezTo>
                        <a:pt x="1274" y="3810"/>
                        <a:pt x="1726" y="3917"/>
                        <a:pt x="2155" y="4072"/>
                      </a:cubicBezTo>
                      <a:cubicBezTo>
                        <a:pt x="3155" y="4429"/>
                        <a:pt x="3762" y="5286"/>
                        <a:pt x="4441" y="6037"/>
                      </a:cubicBezTo>
                      <a:cubicBezTo>
                        <a:pt x="5120" y="6799"/>
                        <a:pt x="5906" y="7441"/>
                        <a:pt x="6763" y="7989"/>
                      </a:cubicBezTo>
                      <a:cubicBezTo>
                        <a:pt x="6882" y="8061"/>
                        <a:pt x="7013" y="8132"/>
                        <a:pt x="7132" y="8203"/>
                      </a:cubicBezTo>
                      <a:cubicBezTo>
                        <a:pt x="7382" y="8037"/>
                        <a:pt x="7620" y="7846"/>
                        <a:pt x="7834" y="7632"/>
                      </a:cubicBezTo>
                      <a:cubicBezTo>
                        <a:pt x="6727" y="7037"/>
                        <a:pt x="5679" y="6310"/>
                        <a:pt x="4727" y="5489"/>
                      </a:cubicBezTo>
                      <a:cubicBezTo>
                        <a:pt x="4191" y="5025"/>
                        <a:pt x="3667" y="4536"/>
                        <a:pt x="3203" y="3989"/>
                      </a:cubicBezTo>
                      <a:cubicBezTo>
                        <a:pt x="2953" y="3870"/>
                        <a:pt x="2703" y="3715"/>
                        <a:pt x="2488" y="3548"/>
                      </a:cubicBezTo>
                      <a:cubicBezTo>
                        <a:pt x="1965" y="3286"/>
                        <a:pt x="1560" y="2810"/>
                        <a:pt x="1417" y="2238"/>
                      </a:cubicBezTo>
                      <a:cubicBezTo>
                        <a:pt x="1381" y="2167"/>
                        <a:pt x="1345" y="2108"/>
                        <a:pt x="1310" y="2036"/>
                      </a:cubicBezTo>
                      <a:cubicBezTo>
                        <a:pt x="1262" y="1929"/>
                        <a:pt x="1286" y="1834"/>
                        <a:pt x="1345" y="1774"/>
                      </a:cubicBezTo>
                      <a:lnTo>
                        <a:pt x="1345" y="1762"/>
                      </a:lnTo>
                      <a:cubicBezTo>
                        <a:pt x="1345" y="1750"/>
                        <a:pt x="1345" y="1738"/>
                        <a:pt x="1345" y="1727"/>
                      </a:cubicBezTo>
                      <a:cubicBezTo>
                        <a:pt x="1274" y="1619"/>
                        <a:pt x="1203" y="1512"/>
                        <a:pt x="1131" y="1405"/>
                      </a:cubicBezTo>
                      <a:cubicBezTo>
                        <a:pt x="845" y="953"/>
                        <a:pt x="560" y="488"/>
                        <a:pt x="322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76" name="Google Shape;3276;p76"/>
                <p:cNvSpPr/>
                <p:nvPr/>
              </p:nvSpPr>
              <p:spPr>
                <a:xfrm>
                  <a:off x="4884825" y="1545850"/>
                  <a:ext cx="179500" cy="203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80" h="8133" extrusionOk="0">
                      <a:moveTo>
                        <a:pt x="227" y="1"/>
                      </a:moveTo>
                      <a:cubicBezTo>
                        <a:pt x="143" y="132"/>
                        <a:pt x="72" y="251"/>
                        <a:pt x="0" y="382"/>
                      </a:cubicBezTo>
                      <a:cubicBezTo>
                        <a:pt x="72" y="703"/>
                        <a:pt x="108" y="1037"/>
                        <a:pt x="179" y="1358"/>
                      </a:cubicBezTo>
                      <a:cubicBezTo>
                        <a:pt x="274" y="1799"/>
                        <a:pt x="381" y="2215"/>
                        <a:pt x="548" y="2632"/>
                      </a:cubicBezTo>
                      <a:cubicBezTo>
                        <a:pt x="870" y="3430"/>
                        <a:pt x="1394" y="4037"/>
                        <a:pt x="2013" y="4620"/>
                      </a:cubicBezTo>
                      <a:cubicBezTo>
                        <a:pt x="2310" y="4906"/>
                        <a:pt x="2608" y="5192"/>
                        <a:pt x="2870" y="5501"/>
                      </a:cubicBezTo>
                      <a:cubicBezTo>
                        <a:pt x="3144" y="5835"/>
                        <a:pt x="3370" y="6216"/>
                        <a:pt x="3656" y="6537"/>
                      </a:cubicBezTo>
                      <a:cubicBezTo>
                        <a:pt x="3965" y="6894"/>
                        <a:pt x="4358" y="7156"/>
                        <a:pt x="4763" y="7406"/>
                      </a:cubicBezTo>
                      <a:cubicBezTo>
                        <a:pt x="5144" y="7645"/>
                        <a:pt x="5537" y="7871"/>
                        <a:pt x="5930" y="8085"/>
                      </a:cubicBezTo>
                      <a:cubicBezTo>
                        <a:pt x="5966" y="8109"/>
                        <a:pt x="6001" y="8121"/>
                        <a:pt x="6037" y="8133"/>
                      </a:cubicBezTo>
                      <a:cubicBezTo>
                        <a:pt x="6430" y="8037"/>
                        <a:pt x="6823" y="7883"/>
                        <a:pt x="7180" y="7692"/>
                      </a:cubicBezTo>
                      <a:cubicBezTo>
                        <a:pt x="7049" y="7621"/>
                        <a:pt x="6918" y="7537"/>
                        <a:pt x="6787" y="7442"/>
                      </a:cubicBezTo>
                      <a:cubicBezTo>
                        <a:pt x="5930" y="6871"/>
                        <a:pt x="5156" y="6180"/>
                        <a:pt x="4477" y="5406"/>
                      </a:cubicBezTo>
                      <a:cubicBezTo>
                        <a:pt x="4120" y="5001"/>
                        <a:pt x="3787" y="4573"/>
                        <a:pt x="3370" y="4227"/>
                      </a:cubicBezTo>
                      <a:cubicBezTo>
                        <a:pt x="2953" y="3882"/>
                        <a:pt x="2489" y="3775"/>
                        <a:pt x="2001" y="3573"/>
                      </a:cubicBezTo>
                      <a:cubicBezTo>
                        <a:pt x="1560" y="3406"/>
                        <a:pt x="1239" y="3084"/>
                        <a:pt x="1072" y="2644"/>
                      </a:cubicBezTo>
                      <a:cubicBezTo>
                        <a:pt x="893" y="2215"/>
                        <a:pt x="846" y="1739"/>
                        <a:pt x="715" y="1287"/>
                      </a:cubicBezTo>
                      <a:cubicBezTo>
                        <a:pt x="584" y="846"/>
                        <a:pt x="417" y="429"/>
                        <a:pt x="227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77" name="Google Shape;3277;p76"/>
                <p:cNvSpPr/>
                <p:nvPr/>
              </p:nvSpPr>
              <p:spPr>
                <a:xfrm>
                  <a:off x="4874100" y="1563725"/>
                  <a:ext cx="153325" cy="189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33" h="7561" extrusionOk="0">
                      <a:moveTo>
                        <a:pt x="263" y="0"/>
                      </a:moveTo>
                      <a:cubicBezTo>
                        <a:pt x="168" y="226"/>
                        <a:pt x="72" y="453"/>
                        <a:pt x="1" y="691"/>
                      </a:cubicBezTo>
                      <a:cubicBezTo>
                        <a:pt x="48" y="965"/>
                        <a:pt x="96" y="1226"/>
                        <a:pt x="168" y="1500"/>
                      </a:cubicBezTo>
                      <a:cubicBezTo>
                        <a:pt x="322" y="2036"/>
                        <a:pt x="549" y="2548"/>
                        <a:pt x="822" y="3024"/>
                      </a:cubicBezTo>
                      <a:cubicBezTo>
                        <a:pt x="989" y="3322"/>
                        <a:pt x="1180" y="3596"/>
                        <a:pt x="1370" y="3870"/>
                      </a:cubicBezTo>
                      <a:cubicBezTo>
                        <a:pt x="1549" y="3965"/>
                        <a:pt x="1703" y="4096"/>
                        <a:pt x="1846" y="4227"/>
                      </a:cubicBezTo>
                      <a:cubicBezTo>
                        <a:pt x="2251" y="4453"/>
                        <a:pt x="2561" y="4834"/>
                        <a:pt x="2727" y="5275"/>
                      </a:cubicBezTo>
                      <a:cubicBezTo>
                        <a:pt x="3073" y="5715"/>
                        <a:pt x="3466" y="6108"/>
                        <a:pt x="3906" y="6453"/>
                      </a:cubicBezTo>
                      <a:cubicBezTo>
                        <a:pt x="4406" y="6858"/>
                        <a:pt x="4954" y="7191"/>
                        <a:pt x="5525" y="7501"/>
                      </a:cubicBezTo>
                      <a:lnTo>
                        <a:pt x="5644" y="7561"/>
                      </a:lnTo>
                      <a:cubicBezTo>
                        <a:pt x="5811" y="7549"/>
                        <a:pt x="5966" y="7525"/>
                        <a:pt x="6133" y="7501"/>
                      </a:cubicBezTo>
                      <a:cubicBezTo>
                        <a:pt x="6037" y="7453"/>
                        <a:pt x="5942" y="7406"/>
                        <a:pt x="5859" y="7358"/>
                      </a:cubicBezTo>
                      <a:cubicBezTo>
                        <a:pt x="5085" y="6918"/>
                        <a:pt x="4287" y="6489"/>
                        <a:pt x="3739" y="5763"/>
                      </a:cubicBezTo>
                      <a:cubicBezTo>
                        <a:pt x="3466" y="5406"/>
                        <a:pt x="3227" y="5036"/>
                        <a:pt x="2930" y="4703"/>
                      </a:cubicBezTo>
                      <a:cubicBezTo>
                        <a:pt x="2620" y="4370"/>
                        <a:pt x="2275" y="4060"/>
                        <a:pt x="1942" y="3739"/>
                      </a:cubicBezTo>
                      <a:cubicBezTo>
                        <a:pt x="1370" y="3143"/>
                        <a:pt x="941" y="2488"/>
                        <a:pt x="668" y="1715"/>
                      </a:cubicBezTo>
                      <a:cubicBezTo>
                        <a:pt x="489" y="1167"/>
                        <a:pt x="346" y="584"/>
                        <a:pt x="263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78" name="Google Shape;3278;p76"/>
                <p:cNvSpPr/>
                <p:nvPr/>
              </p:nvSpPr>
              <p:spPr>
                <a:xfrm>
                  <a:off x="4999125" y="1485625"/>
                  <a:ext cx="137250" cy="126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90" h="5065" extrusionOk="0">
                      <a:moveTo>
                        <a:pt x="203" y="0"/>
                      </a:moveTo>
                      <a:cubicBezTo>
                        <a:pt x="135" y="0"/>
                        <a:pt x="68" y="2"/>
                        <a:pt x="0" y="5"/>
                      </a:cubicBezTo>
                      <a:cubicBezTo>
                        <a:pt x="191" y="267"/>
                        <a:pt x="405" y="529"/>
                        <a:pt x="620" y="790"/>
                      </a:cubicBezTo>
                      <a:cubicBezTo>
                        <a:pt x="1941" y="2362"/>
                        <a:pt x="3513" y="3743"/>
                        <a:pt x="5227" y="4898"/>
                      </a:cubicBezTo>
                      <a:cubicBezTo>
                        <a:pt x="5311" y="4946"/>
                        <a:pt x="5394" y="5005"/>
                        <a:pt x="5489" y="5065"/>
                      </a:cubicBezTo>
                      <a:cubicBezTo>
                        <a:pt x="5465" y="4672"/>
                        <a:pt x="5394" y="4279"/>
                        <a:pt x="5299" y="3910"/>
                      </a:cubicBezTo>
                      <a:cubicBezTo>
                        <a:pt x="4930" y="3838"/>
                        <a:pt x="4632" y="3600"/>
                        <a:pt x="4346" y="3350"/>
                      </a:cubicBezTo>
                      <a:cubicBezTo>
                        <a:pt x="3989" y="3017"/>
                        <a:pt x="3632" y="2684"/>
                        <a:pt x="3287" y="2350"/>
                      </a:cubicBezTo>
                      <a:cubicBezTo>
                        <a:pt x="2572" y="1660"/>
                        <a:pt x="1905" y="945"/>
                        <a:pt x="1251" y="207"/>
                      </a:cubicBezTo>
                      <a:cubicBezTo>
                        <a:pt x="1227" y="183"/>
                        <a:pt x="1215" y="148"/>
                        <a:pt x="1203" y="112"/>
                      </a:cubicBezTo>
                      <a:cubicBezTo>
                        <a:pt x="1096" y="88"/>
                        <a:pt x="977" y="64"/>
                        <a:pt x="858" y="52"/>
                      </a:cubicBezTo>
                      <a:cubicBezTo>
                        <a:pt x="639" y="16"/>
                        <a:pt x="421" y="0"/>
                        <a:pt x="203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79" name="Google Shape;3279;p76"/>
                <p:cNvSpPr/>
                <p:nvPr/>
              </p:nvSpPr>
              <p:spPr>
                <a:xfrm>
                  <a:off x="4972050" y="1486925"/>
                  <a:ext cx="164025" cy="161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61" h="6454" extrusionOk="0">
                      <a:moveTo>
                        <a:pt x="417" y="0"/>
                      </a:moveTo>
                      <a:cubicBezTo>
                        <a:pt x="274" y="24"/>
                        <a:pt x="143" y="48"/>
                        <a:pt x="0" y="84"/>
                      </a:cubicBezTo>
                      <a:cubicBezTo>
                        <a:pt x="83" y="227"/>
                        <a:pt x="167" y="357"/>
                        <a:pt x="250" y="488"/>
                      </a:cubicBezTo>
                      <a:cubicBezTo>
                        <a:pt x="464" y="822"/>
                        <a:pt x="691" y="1143"/>
                        <a:pt x="929" y="1465"/>
                      </a:cubicBezTo>
                      <a:cubicBezTo>
                        <a:pt x="1786" y="2620"/>
                        <a:pt x="2786" y="3703"/>
                        <a:pt x="3881" y="4632"/>
                      </a:cubicBezTo>
                      <a:cubicBezTo>
                        <a:pt x="4429" y="5096"/>
                        <a:pt x="5001" y="5537"/>
                        <a:pt x="5596" y="5930"/>
                      </a:cubicBezTo>
                      <a:cubicBezTo>
                        <a:pt x="5870" y="6120"/>
                        <a:pt x="6156" y="6287"/>
                        <a:pt x="6453" y="6453"/>
                      </a:cubicBezTo>
                      <a:cubicBezTo>
                        <a:pt x="6477" y="6322"/>
                        <a:pt x="6513" y="6180"/>
                        <a:pt x="6525" y="6025"/>
                      </a:cubicBezTo>
                      <a:cubicBezTo>
                        <a:pt x="6537" y="5941"/>
                        <a:pt x="6548" y="5846"/>
                        <a:pt x="6560" y="5763"/>
                      </a:cubicBezTo>
                      <a:cubicBezTo>
                        <a:pt x="5334" y="5001"/>
                        <a:pt x="4191" y="4120"/>
                        <a:pt x="3143" y="3132"/>
                      </a:cubicBezTo>
                      <a:cubicBezTo>
                        <a:pt x="2369" y="2405"/>
                        <a:pt x="1643" y="1608"/>
                        <a:pt x="988" y="762"/>
                      </a:cubicBezTo>
                      <a:cubicBezTo>
                        <a:pt x="798" y="512"/>
                        <a:pt x="607" y="262"/>
                        <a:pt x="417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80" name="Google Shape;3280;p76"/>
                <p:cNvSpPr/>
                <p:nvPr/>
              </p:nvSpPr>
              <p:spPr>
                <a:xfrm>
                  <a:off x="4951200" y="1491075"/>
                  <a:ext cx="180700" cy="176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28" h="7062" extrusionOk="0">
                      <a:moveTo>
                        <a:pt x="560" y="1"/>
                      </a:moveTo>
                      <a:cubicBezTo>
                        <a:pt x="370" y="49"/>
                        <a:pt x="179" y="120"/>
                        <a:pt x="1" y="191"/>
                      </a:cubicBezTo>
                      <a:cubicBezTo>
                        <a:pt x="465" y="965"/>
                        <a:pt x="1013" y="1680"/>
                        <a:pt x="1608" y="2347"/>
                      </a:cubicBezTo>
                      <a:cubicBezTo>
                        <a:pt x="2406" y="3228"/>
                        <a:pt x="3299" y="4001"/>
                        <a:pt x="4192" y="4763"/>
                      </a:cubicBezTo>
                      <a:cubicBezTo>
                        <a:pt x="4894" y="5133"/>
                        <a:pt x="5501" y="5680"/>
                        <a:pt x="5930" y="6371"/>
                      </a:cubicBezTo>
                      <a:cubicBezTo>
                        <a:pt x="5930" y="6383"/>
                        <a:pt x="5942" y="6395"/>
                        <a:pt x="5954" y="6418"/>
                      </a:cubicBezTo>
                      <a:cubicBezTo>
                        <a:pt x="6037" y="6478"/>
                        <a:pt x="6132" y="6537"/>
                        <a:pt x="6228" y="6597"/>
                      </a:cubicBezTo>
                      <a:cubicBezTo>
                        <a:pt x="6501" y="6752"/>
                        <a:pt x="6775" y="6907"/>
                        <a:pt x="7061" y="7061"/>
                      </a:cubicBezTo>
                      <a:cubicBezTo>
                        <a:pt x="7121" y="6895"/>
                        <a:pt x="7180" y="6728"/>
                        <a:pt x="7228" y="6549"/>
                      </a:cubicBezTo>
                      <a:cubicBezTo>
                        <a:pt x="7192" y="6537"/>
                        <a:pt x="7168" y="6514"/>
                        <a:pt x="7132" y="6502"/>
                      </a:cubicBezTo>
                      <a:cubicBezTo>
                        <a:pt x="6787" y="6287"/>
                        <a:pt x="6454" y="6073"/>
                        <a:pt x="6108" y="5847"/>
                      </a:cubicBezTo>
                      <a:cubicBezTo>
                        <a:pt x="4894" y="5013"/>
                        <a:pt x="3763" y="4049"/>
                        <a:pt x="2763" y="2966"/>
                      </a:cubicBezTo>
                      <a:cubicBezTo>
                        <a:pt x="2263" y="2418"/>
                        <a:pt x="1798" y="1835"/>
                        <a:pt x="1370" y="1227"/>
                      </a:cubicBezTo>
                      <a:cubicBezTo>
                        <a:pt x="1155" y="930"/>
                        <a:pt x="953" y="632"/>
                        <a:pt x="751" y="322"/>
                      </a:cubicBezTo>
                      <a:cubicBezTo>
                        <a:pt x="691" y="215"/>
                        <a:pt x="620" y="108"/>
                        <a:pt x="560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281" name="Google Shape;3281;p76"/>
              <p:cNvGrpSpPr/>
              <p:nvPr/>
            </p:nvGrpSpPr>
            <p:grpSpPr>
              <a:xfrm>
                <a:off x="4868750" y="1485725"/>
                <a:ext cx="267925" cy="267700"/>
                <a:chOff x="4868750" y="1485725"/>
                <a:chExt cx="267925" cy="267700"/>
              </a:xfrm>
            </p:grpSpPr>
            <p:sp>
              <p:nvSpPr>
                <p:cNvPr id="3282" name="Google Shape;3282;p76"/>
                <p:cNvSpPr/>
                <p:nvPr/>
              </p:nvSpPr>
              <p:spPr>
                <a:xfrm>
                  <a:off x="4982450" y="1485725"/>
                  <a:ext cx="154225" cy="1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69" h="5811" extrusionOk="0">
                      <a:moveTo>
                        <a:pt x="667" y="1"/>
                      </a:moveTo>
                      <a:cubicBezTo>
                        <a:pt x="441" y="1"/>
                        <a:pt x="215" y="24"/>
                        <a:pt x="1" y="60"/>
                      </a:cubicBezTo>
                      <a:cubicBezTo>
                        <a:pt x="191" y="310"/>
                        <a:pt x="382" y="560"/>
                        <a:pt x="572" y="810"/>
                      </a:cubicBezTo>
                      <a:cubicBezTo>
                        <a:pt x="1227" y="1656"/>
                        <a:pt x="1953" y="2453"/>
                        <a:pt x="2727" y="3192"/>
                      </a:cubicBezTo>
                      <a:cubicBezTo>
                        <a:pt x="3775" y="4180"/>
                        <a:pt x="4918" y="5049"/>
                        <a:pt x="6144" y="5811"/>
                      </a:cubicBezTo>
                      <a:cubicBezTo>
                        <a:pt x="6168" y="5561"/>
                        <a:pt x="6168" y="5311"/>
                        <a:pt x="6156" y="5061"/>
                      </a:cubicBezTo>
                      <a:cubicBezTo>
                        <a:pt x="6061" y="5001"/>
                        <a:pt x="5978" y="4942"/>
                        <a:pt x="5894" y="4894"/>
                      </a:cubicBezTo>
                      <a:cubicBezTo>
                        <a:pt x="4180" y="3739"/>
                        <a:pt x="2608" y="2358"/>
                        <a:pt x="1287" y="786"/>
                      </a:cubicBezTo>
                      <a:cubicBezTo>
                        <a:pt x="1072" y="525"/>
                        <a:pt x="858" y="263"/>
                        <a:pt x="66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83" name="Google Shape;3283;p76"/>
                <p:cNvSpPr/>
                <p:nvPr/>
              </p:nvSpPr>
              <p:spPr>
                <a:xfrm>
                  <a:off x="4939300" y="1495850"/>
                  <a:ext cx="188150" cy="185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26" h="7407" extrusionOk="0">
                      <a:moveTo>
                        <a:pt x="477" y="0"/>
                      </a:moveTo>
                      <a:cubicBezTo>
                        <a:pt x="310" y="72"/>
                        <a:pt x="155" y="143"/>
                        <a:pt x="0" y="227"/>
                      </a:cubicBezTo>
                      <a:cubicBezTo>
                        <a:pt x="429" y="1048"/>
                        <a:pt x="989" y="1798"/>
                        <a:pt x="1608" y="2501"/>
                      </a:cubicBezTo>
                      <a:cubicBezTo>
                        <a:pt x="2274" y="3251"/>
                        <a:pt x="3001" y="3953"/>
                        <a:pt x="3763" y="4620"/>
                      </a:cubicBezTo>
                      <a:cubicBezTo>
                        <a:pt x="3763" y="4644"/>
                        <a:pt x="3763" y="4656"/>
                        <a:pt x="3775" y="4680"/>
                      </a:cubicBezTo>
                      <a:cubicBezTo>
                        <a:pt x="3798" y="4775"/>
                        <a:pt x="3846" y="4870"/>
                        <a:pt x="3882" y="4953"/>
                      </a:cubicBezTo>
                      <a:cubicBezTo>
                        <a:pt x="3894" y="4965"/>
                        <a:pt x="3894" y="4989"/>
                        <a:pt x="3906" y="5001"/>
                      </a:cubicBezTo>
                      <a:cubicBezTo>
                        <a:pt x="4060" y="5275"/>
                        <a:pt x="4251" y="5525"/>
                        <a:pt x="4465" y="5727"/>
                      </a:cubicBezTo>
                      <a:cubicBezTo>
                        <a:pt x="4822" y="6144"/>
                        <a:pt x="5311" y="6430"/>
                        <a:pt x="5846" y="6549"/>
                      </a:cubicBezTo>
                      <a:cubicBezTo>
                        <a:pt x="6049" y="6680"/>
                        <a:pt x="6239" y="6811"/>
                        <a:pt x="6442" y="6930"/>
                      </a:cubicBezTo>
                      <a:cubicBezTo>
                        <a:pt x="6727" y="7097"/>
                        <a:pt x="7001" y="7251"/>
                        <a:pt x="7287" y="7406"/>
                      </a:cubicBezTo>
                      <a:cubicBezTo>
                        <a:pt x="7382" y="7228"/>
                        <a:pt x="7466" y="7049"/>
                        <a:pt x="7525" y="6870"/>
                      </a:cubicBezTo>
                      <a:cubicBezTo>
                        <a:pt x="7251" y="6716"/>
                        <a:pt x="6977" y="6561"/>
                        <a:pt x="6704" y="6406"/>
                      </a:cubicBezTo>
                      <a:cubicBezTo>
                        <a:pt x="6608" y="6346"/>
                        <a:pt x="6513" y="6287"/>
                        <a:pt x="6418" y="6227"/>
                      </a:cubicBezTo>
                      <a:cubicBezTo>
                        <a:pt x="6418" y="6204"/>
                        <a:pt x="6406" y="6192"/>
                        <a:pt x="6394" y="6180"/>
                      </a:cubicBezTo>
                      <a:cubicBezTo>
                        <a:pt x="5977" y="5489"/>
                        <a:pt x="5370" y="4942"/>
                        <a:pt x="4668" y="4572"/>
                      </a:cubicBezTo>
                      <a:cubicBezTo>
                        <a:pt x="3775" y="3810"/>
                        <a:pt x="2882" y="3037"/>
                        <a:pt x="2084" y="2156"/>
                      </a:cubicBezTo>
                      <a:cubicBezTo>
                        <a:pt x="1477" y="1489"/>
                        <a:pt x="929" y="774"/>
                        <a:pt x="477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84" name="Google Shape;3284;p76"/>
                <p:cNvSpPr/>
                <p:nvPr/>
              </p:nvSpPr>
              <p:spPr>
                <a:xfrm>
                  <a:off x="4906850" y="1517275"/>
                  <a:ext cx="198275" cy="19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31" h="7978" extrusionOk="0">
                      <a:moveTo>
                        <a:pt x="370" y="1"/>
                      </a:moveTo>
                      <a:cubicBezTo>
                        <a:pt x="239" y="108"/>
                        <a:pt x="120" y="215"/>
                        <a:pt x="1" y="334"/>
                      </a:cubicBezTo>
                      <a:cubicBezTo>
                        <a:pt x="239" y="822"/>
                        <a:pt x="524" y="1287"/>
                        <a:pt x="810" y="1739"/>
                      </a:cubicBezTo>
                      <a:cubicBezTo>
                        <a:pt x="882" y="1846"/>
                        <a:pt x="953" y="1953"/>
                        <a:pt x="1036" y="2061"/>
                      </a:cubicBezTo>
                      <a:cubicBezTo>
                        <a:pt x="1024" y="2072"/>
                        <a:pt x="1024" y="2084"/>
                        <a:pt x="1024" y="2096"/>
                      </a:cubicBezTo>
                      <a:lnTo>
                        <a:pt x="1024" y="2108"/>
                      </a:lnTo>
                      <a:cubicBezTo>
                        <a:pt x="965" y="2180"/>
                        <a:pt x="941" y="2263"/>
                        <a:pt x="989" y="2370"/>
                      </a:cubicBezTo>
                      <a:cubicBezTo>
                        <a:pt x="1024" y="2442"/>
                        <a:pt x="1060" y="2501"/>
                        <a:pt x="1096" y="2572"/>
                      </a:cubicBezTo>
                      <a:cubicBezTo>
                        <a:pt x="1239" y="3144"/>
                        <a:pt x="1644" y="3620"/>
                        <a:pt x="2167" y="3882"/>
                      </a:cubicBezTo>
                      <a:cubicBezTo>
                        <a:pt x="2394" y="4061"/>
                        <a:pt x="2632" y="4204"/>
                        <a:pt x="2894" y="4323"/>
                      </a:cubicBezTo>
                      <a:cubicBezTo>
                        <a:pt x="3346" y="4870"/>
                        <a:pt x="3870" y="5359"/>
                        <a:pt x="4406" y="5823"/>
                      </a:cubicBezTo>
                      <a:cubicBezTo>
                        <a:pt x="5358" y="6644"/>
                        <a:pt x="6406" y="7371"/>
                        <a:pt x="7513" y="7978"/>
                      </a:cubicBezTo>
                      <a:cubicBezTo>
                        <a:pt x="7668" y="7835"/>
                        <a:pt x="7799" y="7692"/>
                        <a:pt x="7930" y="7537"/>
                      </a:cubicBezTo>
                      <a:cubicBezTo>
                        <a:pt x="7513" y="7311"/>
                        <a:pt x="7109" y="7085"/>
                        <a:pt x="6716" y="6835"/>
                      </a:cubicBezTo>
                      <a:cubicBezTo>
                        <a:pt x="5525" y="6061"/>
                        <a:pt x="4334" y="5132"/>
                        <a:pt x="3394" y="4037"/>
                      </a:cubicBezTo>
                      <a:cubicBezTo>
                        <a:pt x="3394" y="4037"/>
                        <a:pt x="3394" y="4025"/>
                        <a:pt x="3394" y="4025"/>
                      </a:cubicBezTo>
                      <a:cubicBezTo>
                        <a:pt x="2965" y="3180"/>
                        <a:pt x="2346" y="2465"/>
                        <a:pt x="1572" y="1930"/>
                      </a:cubicBezTo>
                      <a:cubicBezTo>
                        <a:pt x="1465" y="1775"/>
                        <a:pt x="1358" y="1620"/>
                        <a:pt x="1263" y="1465"/>
                      </a:cubicBezTo>
                      <a:cubicBezTo>
                        <a:pt x="941" y="977"/>
                        <a:pt x="655" y="489"/>
                        <a:pt x="370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85" name="Google Shape;3285;p76"/>
                <p:cNvSpPr/>
                <p:nvPr/>
              </p:nvSpPr>
              <p:spPr>
                <a:xfrm>
                  <a:off x="4868750" y="1580975"/>
                  <a:ext cx="146775" cy="172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71" h="6898" extrusionOk="0">
                      <a:moveTo>
                        <a:pt x="227" y="1"/>
                      </a:moveTo>
                      <a:cubicBezTo>
                        <a:pt x="143" y="263"/>
                        <a:pt x="84" y="536"/>
                        <a:pt x="48" y="822"/>
                      </a:cubicBezTo>
                      <a:cubicBezTo>
                        <a:pt x="24" y="977"/>
                        <a:pt x="12" y="1132"/>
                        <a:pt x="1" y="1275"/>
                      </a:cubicBezTo>
                      <a:cubicBezTo>
                        <a:pt x="132" y="1656"/>
                        <a:pt x="298" y="2037"/>
                        <a:pt x="477" y="2382"/>
                      </a:cubicBezTo>
                      <a:cubicBezTo>
                        <a:pt x="667" y="2739"/>
                        <a:pt x="882" y="3096"/>
                        <a:pt x="1120" y="3430"/>
                      </a:cubicBezTo>
                      <a:cubicBezTo>
                        <a:pt x="1132" y="3453"/>
                        <a:pt x="1155" y="3489"/>
                        <a:pt x="1167" y="3525"/>
                      </a:cubicBezTo>
                      <a:cubicBezTo>
                        <a:pt x="1167" y="3549"/>
                        <a:pt x="1167" y="3584"/>
                        <a:pt x="1179" y="3620"/>
                      </a:cubicBezTo>
                      <a:cubicBezTo>
                        <a:pt x="1394" y="4168"/>
                        <a:pt x="1751" y="4656"/>
                        <a:pt x="2215" y="5013"/>
                      </a:cubicBezTo>
                      <a:cubicBezTo>
                        <a:pt x="2310" y="5097"/>
                        <a:pt x="2406" y="5180"/>
                        <a:pt x="2501" y="5251"/>
                      </a:cubicBezTo>
                      <a:cubicBezTo>
                        <a:pt x="2546" y="5288"/>
                        <a:pt x="2599" y="5303"/>
                        <a:pt x="2648" y="5303"/>
                      </a:cubicBezTo>
                      <a:cubicBezTo>
                        <a:pt x="2663" y="5303"/>
                        <a:pt x="2677" y="5302"/>
                        <a:pt x="2691" y="5299"/>
                      </a:cubicBezTo>
                      <a:cubicBezTo>
                        <a:pt x="2703" y="5299"/>
                        <a:pt x="2703" y="5299"/>
                        <a:pt x="2703" y="5311"/>
                      </a:cubicBezTo>
                      <a:cubicBezTo>
                        <a:pt x="2731" y="5325"/>
                        <a:pt x="2767" y="5331"/>
                        <a:pt x="2802" y="5331"/>
                      </a:cubicBezTo>
                      <a:cubicBezTo>
                        <a:pt x="2826" y="5331"/>
                        <a:pt x="2850" y="5328"/>
                        <a:pt x="2870" y="5323"/>
                      </a:cubicBezTo>
                      <a:cubicBezTo>
                        <a:pt x="3180" y="5668"/>
                        <a:pt x="3537" y="5978"/>
                        <a:pt x="3906" y="6275"/>
                      </a:cubicBezTo>
                      <a:cubicBezTo>
                        <a:pt x="4180" y="6478"/>
                        <a:pt x="4465" y="6680"/>
                        <a:pt x="4763" y="6871"/>
                      </a:cubicBezTo>
                      <a:cubicBezTo>
                        <a:pt x="4948" y="6888"/>
                        <a:pt x="5132" y="6897"/>
                        <a:pt x="5317" y="6897"/>
                      </a:cubicBezTo>
                      <a:cubicBezTo>
                        <a:pt x="5501" y="6897"/>
                        <a:pt x="5686" y="6888"/>
                        <a:pt x="5870" y="6871"/>
                      </a:cubicBezTo>
                      <a:lnTo>
                        <a:pt x="5739" y="6811"/>
                      </a:lnTo>
                      <a:cubicBezTo>
                        <a:pt x="5180" y="6501"/>
                        <a:pt x="4620" y="6168"/>
                        <a:pt x="4120" y="5763"/>
                      </a:cubicBezTo>
                      <a:cubicBezTo>
                        <a:pt x="3680" y="5418"/>
                        <a:pt x="3287" y="5025"/>
                        <a:pt x="2941" y="4585"/>
                      </a:cubicBezTo>
                      <a:cubicBezTo>
                        <a:pt x="2775" y="4144"/>
                        <a:pt x="2465" y="3775"/>
                        <a:pt x="2060" y="3537"/>
                      </a:cubicBezTo>
                      <a:cubicBezTo>
                        <a:pt x="1917" y="3406"/>
                        <a:pt x="1763" y="3275"/>
                        <a:pt x="1584" y="3180"/>
                      </a:cubicBezTo>
                      <a:cubicBezTo>
                        <a:pt x="1394" y="2906"/>
                        <a:pt x="1203" y="2632"/>
                        <a:pt x="1036" y="2334"/>
                      </a:cubicBezTo>
                      <a:cubicBezTo>
                        <a:pt x="763" y="1858"/>
                        <a:pt x="536" y="1346"/>
                        <a:pt x="393" y="810"/>
                      </a:cubicBezTo>
                      <a:cubicBezTo>
                        <a:pt x="310" y="548"/>
                        <a:pt x="262" y="275"/>
                        <a:pt x="22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86" name="Google Shape;3286;p76"/>
                <p:cNvSpPr/>
                <p:nvPr/>
              </p:nvSpPr>
              <p:spPr>
                <a:xfrm>
                  <a:off x="5029200" y="1488400"/>
                  <a:ext cx="102400" cy="9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" h="3799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2" y="37"/>
                        <a:pt x="24" y="72"/>
                        <a:pt x="48" y="96"/>
                      </a:cubicBezTo>
                      <a:cubicBezTo>
                        <a:pt x="691" y="834"/>
                        <a:pt x="1369" y="1549"/>
                        <a:pt x="2084" y="2239"/>
                      </a:cubicBezTo>
                      <a:cubicBezTo>
                        <a:pt x="2429" y="2573"/>
                        <a:pt x="2786" y="2906"/>
                        <a:pt x="3143" y="3239"/>
                      </a:cubicBezTo>
                      <a:cubicBezTo>
                        <a:pt x="3429" y="3489"/>
                        <a:pt x="3727" y="3727"/>
                        <a:pt x="4096" y="3799"/>
                      </a:cubicBezTo>
                      <a:cubicBezTo>
                        <a:pt x="3560" y="1918"/>
                        <a:pt x="2012" y="406"/>
                        <a:pt x="0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87" name="Google Shape;3287;p76"/>
                <p:cNvSpPr/>
                <p:nvPr/>
              </p:nvSpPr>
              <p:spPr>
                <a:xfrm>
                  <a:off x="4890475" y="1534850"/>
                  <a:ext cx="186650" cy="203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66" h="8145" extrusionOk="0">
                      <a:moveTo>
                        <a:pt x="334" y="0"/>
                      </a:moveTo>
                      <a:cubicBezTo>
                        <a:pt x="215" y="143"/>
                        <a:pt x="108" y="298"/>
                        <a:pt x="1" y="453"/>
                      </a:cubicBezTo>
                      <a:cubicBezTo>
                        <a:pt x="191" y="869"/>
                        <a:pt x="358" y="1298"/>
                        <a:pt x="489" y="1739"/>
                      </a:cubicBezTo>
                      <a:cubicBezTo>
                        <a:pt x="620" y="2179"/>
                        <a:pt x="667" y="2655"/>
                        <a:pt x="846" y="3084"/>
                      </a:cubicBezTo>
                      <a:cubicBezTo>
                        <a:pt x="1025" y="3536"/>
                        <a:pt x="1334" y="3846"/>
                        <a:pt x="1775" y="4024"/>
                      </a:cubicBezTo>
                      <a:cubicBezTo>
                        <a:pt x="2263" y="4215"/>
                        <a:pt x="2727" y="4322"/>
                        <a:pt x="3144" y="4667"/>
                      </a:cubicBezTo>
                      <a:cubicBezTo>
                        <a:pt x="3561" y="5013"/>
                        <a:pt x="3894" y="5441"/>
                        <a:pt x="4251" y="5858"/>
                      </a:cubicBezTo>
                      <a:cubicBezTo>
                        <a:pt x="4930" y="6632"/>
                        <a:pt x="5704" y="7323"/>
                        <a:pt x="6561" y="7894"/>
                      </a:cubicBezTo>
                      <a:cubicBezTo>
                        <a:pt x="6692" y="7977"/>
                        <a:pt x="6823" y="8061"/>
                        <a:pt x="6954" y="8144"/>
                      </a:cubicBezTo>
                      <a:cubicBezTo>
                        <a:pt x="7133" y="8049"/>
                        <a:pt x="7299" y="7954"/>
                        <a:pt x="7466" y="7834"/>
                      </a:cubicBezTo>
                      <a:cubicBezTo>
                        <a:pt x="7347" y="7763"/>
                        <a:pt x="7216" y="7692"/>
                        <a:pt x="7097" y="7620"/>
                      </a:cubicBezTo>
                      <a:cubicBezTo>
                        <a:pt x="6240" y="7084"/>
                        <a:pt x="5454" y="6430"/>
                        <a:pt x="4775" y="5679"/>
                      </a:cubicBezTo>
                      <a:cubicBezTo>
                        <a:pt x="4096" y="4917"/>
                        <a:pt x="3489" y="4060"/>
                        <a:pt x="2489" y="3703"/>
                      </a:cubicBezTo>
                      <a:cubicBezTo>
                        <a:pt x="2060" y="3548"/>
                        <a:pt x="1608" y="3441"/>
                        <a:pt x="1394" y="2989"/>
                      </a:cubicBezTo>
                      <a:cubicBezTo>
                        <a:pt x="1203" y="2584"/>
                        <a:pt x="1156" y="2120"/>
                        <a:pt x="1025" y="1691"/>
                      </a:cubicBezTo>
                      <a:cubicBezTo>
                        <a:pt x="858" y="1131"/>
                        <a:pt x="632" y="548"/>
                        <a:pt x="334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88" name="Google Shape;3288;p76"/>
                <p:cNvSpPr/>
                <p:nvPr/>
              </p:nvSpPr>
              <p:spPr>
                <a:xfrm>
                  <a:off x="4964900" y="1489000"/>
                  <a:ext cx="168500" cy="16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40" h="6633" extrusionOk="0">
                      <a:moveTo>
                        <a:pt x="286" y="1"/>
                      </a:moveTo>
                      <a:cubicBezTo>
                        <a:pt x="191" y="24"/>
                        <a:pt x="96" y="48"/>
                        <a:pt x="0" y="84"/>
                      </a:cubicBezTo>
                      <a:cubicBezTo>
                        <a:pt x="72" y="191"/>
                        <a:pt x="143" y="298"/>
                        <a:pt x="203" y="405"/>
                      </a:cubicBezTo>
                      <a:cubicBezTo>
                        <a:pt x="405" y="715"/>
                        <a:pt x="607" y="1013"/>
                        <a:pt x="810" y="1310"/>
                      </a:cubicBezTo>
                      <a:cubicBezTo>
                        <a:pt x="1250" y="1918"/>
                        <a:pt x="1715" y="2501"/>
                        <a:pt x="2215" y="3049"/>
                      </a:cubicBezTo>
                      <a:cubicBezTo>
                        <a:pt x="3215" y="4132"/>
                        <a:pt x="4346" y="5096"/>
                        <a:pt x="5560" y="5930"/>
                      </a:cubicBezTo>
                      <a:cubicBezTo>
                        <a:pt x="5894" y="6156"/>
                        <a:pt x="6239" y="6370"/>
                        <a:pt x="6584" y="6585"/>
                      </a:cubicBezTo>
                      <a:cubicBezTo>
                        <a:pt x="6608" y="6597"/>
                        <a:pt x="6644" y="6620"/>
                        <a:pt x="6668" y="6632"/>
                      </a:cubicBezTo>
                      <a:cubicBezTo>
                        <a:pt x="6692" y="6549"/>
                        <a:pt x="6715" y="6466"/>
                        <a:pt x="6739" y="6382"/>
                      </a:cubicBezTo>
                      <a:cubicBezTo>
                        <a:pt x="6442" y="6216"/>
                        <a:pt x="6156" y="6037"/>
                        <a:pt x="5882" y="5847"/>
                      </a:cubicBezTo>
                      <a:cubicBezTo>
                        <a:pt x="5287" y="5454"/>
                        <a:pt x="4715" y="5013"/>
                        <a:pt x="4167" y="4549"/>
                      </a:cubicBezTo>
                      <a:cubicBezTo>
                        <a:pt x="3072" y="3620"/>
                        <a:pt x="2072" y="2537"/>
                        <a:pt x="1215" y="1382"/>
                      </a:cubicBezTo>
                      <a:cubicBezTo>
                        <a:pt x="977" y="1060"/>
                        <a:pt x="750" y="739"/>
                        <a:pt x="536" y="417"/>
                      </a:cubicBezTo>
                      <a:cubicBezTo>
                        <a:pt x="453" y="286"/>
                        <a:pt x="369" y="144"/>
                        <a:pt x="28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89" name="Google Shape;3289;p76"/>
                <p:cNvSpPr/>
                <p:nvPr/>
              </p:nvSpPr>
              <p:spPr>
                <a:xfrm>
                  <a:off x="4926800" y="1507150"/>
                  <a:ext cx="189925" cy="187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97" h="7490" extrusionOk="0">
                      <a:moveTo>
                        <a:pt x="119" y="1"/>
                      </a:moveTo>
                      <a:cubicBezTo>
                        <a:pt x="84" y="25"/>
                        <a:pt x="48" y="49"/>
                        <a:pt x="0" y="72"/>
                      </a:cubicBezTo>
                      <a:cubicBezTo>
                        <a:pt x="1369" y="2644"/>
                        <a:pt x="3310" y="5073"/>
                        <a:pt x="5799" y="6609"/>
                      </a:cubicBezTo>
                      <a:cubicBezTo>
                        <a:pt x="6144" y="6835"/>
                        <a:pt x="6513" y="7037"/>
                        <a:pt x="6882" y="7216"/>
                      </a:cubicBezTo>
                      <a:cubicBezTo>
                        <a:pt x="7073" y="7311"/>
                        <a:pt x="7275" y="7407"/>
                        <a:pt x="7477" y="7490"/>
                      </a:cubicBezTo>
                      <a:cubicBezTo>
                        <a:pt x="7513" y="7430"/>
                        <a:pt x="7549" y="7371"/>
                        <a:pt x="7596" y="7299"/>
                      </a:cubicBezTo>
                      <a:cubicBezTo>
                        <a:pt x="7430" y="7240"/>
                        <a:pt x="7263" y="7168"/>
                        <a:pt x="7108" y="7097"/>
                      </a:cubicBezTo>
                      <a:cubicBezTo>
                        <a:pt x="6763" y="6930"/>
                        <a:pt x="6418" y="6752"/>
                        <a:pt x="6084" y="6549"/>
                      </a:cubicBezTo>
                      <a:cubicBezTo>
                        <a:pt x="5430" y="6156"/>
                        <a:pt x="4822" y="5704"/>
                        <a:pt x="4239" y="5216"/>
                      </a:cubicBezTo>
                      <a:cubicBezTo>
                        <a:pt x="3084" y="4216"/>
                        <a:pt x="2096" y="3037"/>
                        <a:pt x="1227" y="1775"/>
                      </a:cubicBezTo>
                      <a:cubicBezTo>
                        <a:pt x="834" y="1203"/>
                        <a:pt x="477" y="608"/>
                        <a:pt x="119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90" name="Google Shape;3290;p76"/>
                <p:cNvSpPr/>
                <p:nvPr/>
              </p:nvSpPr>
              <p:spPr>
                <a:xfrm>
                  <a:off x="4880650" y="1555375"/>
                  <a:ext cx="155100" cy="195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04" h="7836" extrusionOk="0">
                      <a:moveTo>
                        <a:pt x="179" y="1"/>
                      </a:moveTo>
                      <a:cubicBezTo>
                        <a:pt x="120" y="108"/>
                        <a:pt x="60" y="227"/>
                        <a:pt x="1" y="334"/>
                      </a:cubicBezTo>
                      <a:cubicBezTo>
                        <a:pt x="84" y="918"/>
                        <a:pt x="227" y="1513"/>
                        <a:pt x="406" y="2049"/>
                      </a:cubicBezTo>
                      <a:cubicBezTo>
                        <a:pt x="679" y="2822"/>
                        <a:pt x="1108" y="3477"/>
                        <a:pt x="1680" y="4073"/>
                      </a:cubicBezTo>
                      <a:cubicBezTo>
                        <a:pt x="2013" y="4394"/>
                        <a:pt x="2358" y="4704"/>
                        <a:pt x="2668" y="5037"/>
                      </a:cubicBezTo>
                      <a:cubicBezTo>
                        <a:pt x="2965" y="5370"/>
                        <a:pt x="3204" y="5740"/>
                        <a:pt x="3477" y="6097"/>
                      </a:cubicBezTo>
                      <a:cubicBezTo>
                        <a:pt x="4025" y="6823"/>
                        <a:pt x="4823" y="7252"/>
                        <a:pt x="5597" y="7692"/>
                      </a:cubicBezTo>
                      <a:cubicBezTo>
                        <a:pt x="5680" y="7740"/>
                        <a:pt x="5775" y="7787"/>
                        <a:pt x="5871" y="7835"/>
                      </a:cubicBezTo>
                      <a:cubicBezTo>
                        <a:pt x="5978" y="7811"/>
                        <a:pt x="6085" y="7787"/>
                        <a:pt x="6204" y="7764"/>
                      </a:cubicBezTo>
                      <a:cubicBezTo>
                        <a:pt x="6168" y="7740"/>
                        <a:pt x="6133" y="7728"/>
                        <a:pt x="6097" y="7704"/>
                      </a:cubicBezTo>
                      <a:cubicBezTo>
                        <a:pt x="5704" y="7490"/>
                        <a:pt x="5311" y="7264"/>
                        <a:pt x="4930" y="7025"/>
                      </a:cubicBezTo>
                      <a:cubicBezTo>
                        <a:pt x="4525" y="6775"/>
                        <a:pt x="4132" y="6513"/>
                        <a:pt x="3823" y="6156"/>
                      </a:cubicBezTo>
                      <a:cubicBezTo>
                        <a:pt x="3537" y="5835"/>
                        <a:pt x="3323" y="5454"/>
                        <a:pt x="3037" y="5132"/>
                      </a:cubicBezTo>
                      <a:cubicBezTo>
                        <a:pt x="2775" y="4811"/>
                        <a:pt x="2477" y="4525"/>
                        <a:pt x="2180" y="4251"/>
                      </a:cubicBezTo>
                      <a:cubicBezTo>
                        <a:pt x="1561" y="3656"/>
                        <a:pt x="1025" y="3049"/>
                        <a:pt x="715" y="2251"/>
                      </a:cubicBezTo>
                      <a:cubicBezTo>
                        <a:pt x="548" y="1846"/>
                        <a:pt x="441" y="1418"/>
                        <a:pt x="346" y="989"/>
                      </a:cubicBezTo>
                      <a:cubicBezTo>
                        <a:pt x="287" y="656"/>
                        <a:pt x="239" y="334"/>
                        <a:pt x="179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291" name="Google Shape;3291;p76"/>
              <p:cNvSpPr/>
              <p:nvPr/>
            </p:nvSpPr>
            <p:spPr>
              <a:xfrm>
                <a:off x="4792462" y="1489075"/>
                <a:ext cx="392739" cy="264681"/>
              </a:xfrm>
              <a:custGeom>
                <a:avLst/>
                <a:gdLst/>
                <a:ahLst/>
                <a:cxnLst/>
                <a:rect l="l" t="t" r="r" b="b"/>
                <a:pathLst>
                  <a:path w="15991" h="10755" extrusionOk="0">
                    <a:moveTo>
                      <a:pt x="3370" y="3842"/>
                    </a:moveTo>
                    <a:cubicBezTo>
                      <a:pt x="3442" y="3890"/>
                      <a:pt x="3501" y="3937"/>
                      <a:pt x="3573" y="3985"/>
                    </a:cubicBezTo>
                    <a:cubicBezTo>
                      <a:pt x="3834" y="4175"/>
                      <a:pt x="4096" y="4354"/>
                      <a:pt x="4346" y="4545"/>
                    </a:cubicBezTo>
                    <a:cubicBezTo>
                      <a:pt x="4394" y="4568"/>
                      <a:pt x="4430" y="4592"/>
                      <a:pt x="4466" y="4628"/>
                    </a:cubicBezTo>
                    <a:cubicBezTo>
                      <a:pt x="4466" y="4628"/>
                      <a:pt x="4466" y="4628"/>
                      <a:pt x="4454" y="4640"/>
                    </a:cubicBezTo>
                    <a:cubicBezTo>
                      <a:pt x="4096" y="4378"/>
                      <a:pt x="3727" y="4104"/>
                      <a:pt x="3370" y="3842"/>
                    </a:cubicBezTo>
                    <a:close/>
                    <a:moveTo>
                      <a:pt x="7649" y="6663"/>
                    </a:moveTo>
                    <a:lnTo>
                      <a:pt x="7649" y="6663"/>
                    </a:lnTo>
                    <a:cubicBezTo>
                      <a:pt x="7667" y="6675"/>
                      <a:pt x="7686" y="6687"/>
                      <a:pt x="7704" y="6700"/>
                    </a:cubicBezTo>
                    <a:cubicBezTo>
                      <a:pt x="7883" y="6819"/>
                      <a:pt x="8061" y="6950"/>
                      <a:pt x="8252" y="7069"/>
                    </a:cubicBezTo>
                    <a:cubicBezTo>
                      <a:pt x="8240" y="7081"/>
                      <a:pt x="8240" y="7081"/>
                      <a:pt x="8240" y="7081"/>
                    </a:cubicBezTo>
                    <a:cubicBezTo>
                      <a:pt x="8039" y="6947"/>
                      <a:pt x="7847" y="6806"/>
                      <a:pt x="7649" y="6663"/>
                    </a:cubicBezTo>
                    <a:close/>
                    <a:moveTo>
                      <a:pt x="872" y="0"/>
                    </a:moveTo>
                    <a:cubicBezTo>
                      <a:pt x="729" y="0"/>
                      <a:pt x="594" y="24"/>
                      <a:pt x="477" y="80"/>
                    </a:cubicBezTo>
                    <a:cubicBezTo>
                      <a:pt x="453" y="92"/>
                      <a:pt x="417" y="104"/>
                      <a:pt x="405" y="139"/>
                    </a:cubicBezTo>
                    <a:cubicBezTo>
                      <a:pt x="382" y="151"/>
                      <a:pt x="370" y="163"/>
                      <a:pt x="346" y="175"/>
                    </a:cubicBezTo>
                    <a:cubicBezTo>
                      <a:pt x="322" y="187"/>
                      <a:pt x="310" y="199"/>
                      <a:pt x="310" y="223"/>
                    </a:cubicBezTo>
                    <a:cubicBezTo>
                      <a:pt x="239" y="282"/>
                      <a:pt x="191" y="342"/>
                      <a:pt x="144" y="413"/>
                    </a:cubicBezTo>
                    <a:cubicBezTo>
                      <a:pt x="48" y="532"/>
                      <a:pt x="1" y="687"/>
                      <a:pt x="1" y="842"/>
                    </a:cubicBezTo>
                    <a:cubicBezTo>
                      <a:pt x="1" y="1247"/>
                      <a:pt x="251" y="1639"/>
                      <a:pt x="489" y="1949"/>
                    </a:cubicBezTo>
                    <a:cubicBezTo>
                      <a:pt x="751" y="2270"/>
                      <a:pt x="1072" y="2556"/>
                      <a:pt x="1406" y="2818"/>
                    </a:cubicBezTo>
                    <a:cubicBezTo>
                      <a:pt x="2180" y="3437"/>
                      <a:pt x="2977" y="4033"/>
                      <a:pt x="3775" y="4628"/>
                    </a:cubicBezTo>
                    <a:cubicBezTo>
                      <a:pt x="5406" y="5819"/>
                      <a:pt x="7085" y="6950"/>
                      <a:pt x="8799" y="8021"/>
                    </a:cubicBezTo>
                    <a:cubicBezTo>
                      <a:pt x="10442" y="9057"/>
                      <a:pt x="12145" y="10140"/>
                      <a:pt x="14062" y="10593"/>
                    </a:cubicBezTo>
                    <a:cubicBezTo>
                      <a:pt x="14300" y="10652"/>
                      <a:pt x="14550" y="10700"/>
                      <a:pt x="14800" y="10724"/>
                    </a:cubicBezTo>
                    <a:cubicBezTo>
                      <a:pt x="14921" y="10739"/>
                      <a:pt x="15041" y="10754"/>
                      <a:pt x="15162" y="10754"/>
                    </a:cubicBezTo>
                    <a:cubicBezTo>
                      <a:pt x="15232" y="10754"/>
                      <a:pt x="15302" y="10749"/>
                      <a:pt x="15372" y="10736"/>
                    </a:cubicBezTo>
                    <a:cubicBezTo>
                      <a:pt x="15800" y="10652"/>
                      <a:pt x="15991" y="10260"/>
                      <a:pt x="15836" y="9855"/>
                    </a:cubicBezTo>
                    <a:cubicBezTo>
                      <a:pt x="15681" y="9462"/>
                      <a:pt x="15336" y="9105"/>
                      <a:pt x="15038" y="8807"/>
                    </a:cubicBezTo>
                    <a:cubicBezTo>
                      <a:pt x="14729" y="8497"/>
                      <a:pt x="14383" y="8224"/>
                      <a:pt x="14014" y="7997"/>
                    </a:cubicBezTo>
                    <a:cubicBezTo>
                      <a:pt x="13836" y="7878"/>
                      <a:pt x="13645" y="7771"/>
                      <a:pt x="13443" y="7676"/>
                    </a:cubicBezTo>
                    <a:cubicBezTo>
                      <a:pt x="13418" y="7667"/>
                      <a:pt x="13398" y="7659"/>
                      <a:pt x="13381" y="7659"/>
                    </a:cubicBezTo>
                    <a:cubicBezTo>
                      <a:pt x="13373" y="7659"/>
                      <a:pt x="13366" y="7661"/>
                      <a:pt x="13359" y="7664"/>
                    </a:cubicBezTo>
                    <a:cubicBezTo>
                      <a:pt x="13324" y="7771"/>
                      <a:pt x="13300" y="7890"/>
                      <a:pt x="13252" y="7997"/>
                    </a:cubicBezTo>
                    <a:cubicBezTo>
                      <a:pt x="13217" y="8081"/>
                      <a:pt x="13169" y="8152"/>
                      <a:pt x="13109" y="8224"/>
                    </a:cubicBezTo>
                    <a:cubicBezTo>
                      <a:pt x="13705" y="8652"/>
                      <a:pt x="14241" y="9164"/>
                      <a:pt x="14669" y="9748"/>
                    </a:cubicBezTo>
                    <a:cubicBezTo>
                      <a:pt x="14541" y="9824"/>
                      <a:pt x="14397" y="9854"/>
                      <a:pt x="14248" y="9854"/>
                    </a:cubicBezTo>
                    <a:cubicBezTo>
                      <a:pt x="14026" y="9854"/>
                      <a:pt x="13793" y="9786"/>
                      <a:pt x="13586" y="9700"/>
                    </a:cubicBezTo>
                    <a:cubicBezTo>
                      <a:pt x="13074" y="9486"/>
                      <a:pt x="12586" y="9176"/>
                      <a:pt x="12097" y="8890"/>
                    </a:cubicBezTo>
                    <a:cubicBezTo>
                      <a:pt x="11002" y="8259"/>
                      <a:pt x="9919" y="7616"/>
                      <a:pt x="8859" y="6950"/>
                    </a:cubicBezTo>
                    <a:cubicBezTo>
                      <a:pt x="6716" y="5628"/>
                      <a:pt x="4632" y="4223"/>
                      <a:pt x="2596" y="2747"/>
                    </a:cubicBezTo>
                    <a:cubicBezTo>
                      <a:pt x="2132" y="2413"/>
                      <a:pt x="1632" y="2080"/>
                      <a:pt x="1239" y="1639"/>
                    </a:cubicBezTo>
                    <a:cubicBezTo>
                      <a:pt x="965" y="1354"/>
                      <a:pt x="739" y="1008"/>
                      <a:pt x="679" y="627"/>
                    </a:cubicBezTo>
                    <a:lnTo>
                      <a:pt x="679" y="627"/>
                    </a:lnTo>
                    <a:cubicBezTo>
                      <a:pt x="763" y="639"/>
                      <a:pt x="858" y="675"/>
                      <a:pt x="917" y="687"/>
                    </a:cubicBezTo>
                    <a:cubicBezTo>
                      <a:pt x="1120" y="758"/>
                      <a:pt x="1310" y="818"/>
                      <a:pt x="1513" y="901"/>
                    </a:cubicBezTo>
                    <a:cubicBezTo>
                      <a:pt x="2310" y="1211"/>
                      <a:pt x="3084" y="1628"/>
                      <a:pt x="3787" y="2128"/>
                    </a:cubicBezTo>
                    <a:cubicBezTo>
                      <a:pt x="3858" y="2175"/>
                      <a:pt x="3930" y="2223"/>
                      <a:pt x="4001" y="2282"/>
                    </a:cubicBezTo>
                    <a:cubicBezTo>
                      <a:pt x="3977" y="2318"/>
                      <a:pt x="3989" y="2366"/>
                      <a:pt x="4025" y="2390"/>
                    </a:cubicBezTo>
                    <a:cubicBezTo>
                      <a:pt x="4168" y="2187"/>
                      <a:pt x="4335" y="1985"/>
                      <a:pt x="4501" y="1806"/>
                    </a:cubicBezTo>
                    <a:cubicBezTo>
                      <a:pt x="4394" y="1711"/>
                      <a:pt x="4275" y="1616"/>
                      <a:pt x="4156" y="1520"/>
                    </a:cubicBezTo>
                    <a:cubicBezTo>
                      <a:pt x="4001" y="1389"/>
                      <a:pt x="3846" y="1258"/>
                      <a:pt x="3680" y="1139"/>
                    </a:cubicBezTo>
                    <a:cubicBezTo>
                      <a:pt x="3358" y="889"/>
                      <a:pt x="3013" y="663"/>
                      <a:pt x="2644" y="485"/>
                    </a:cubicBezTo>
                    <a:cubicBezTo>
                      <a:pt x="2287" y="306"/>
                      <a:pt x="1882" y="163"/>
                      <a:pt x="1477" y="104"/>
                    </a:cubicBezTo>
                    <a:cubicBezTo>
                      <a:pt x="1273" y="42"/>
                      <a:pt x="1064" y="0"/>
                      <a:pt x="87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3167;p75">
            <a:extLst>
              <a:ext uri="{FF2B5EF4-FFF2-40B4-BE49-F238E27FC236}">
                <a16:creationId xmlns:a16="http://schemas.microsoft.com/office/drawing/2014/main" id="{D44125D5-9190-007C-492D-68E5321BBB89}"/>
              </a:ext>
            </a:extLst>
          </p:cNvPr>
          <p:cNvGrpSpPr/>
          <p:nvPr/>
        </p:nvGrpSpPr>
        <p:grpSpPr>
          <a:xfrm>
            <a:off x="936285" y="628439"/>
            <a:ext cx="2504145" cy="3886622"/>
            <a:chOff x="741975" y="719667"/>
            <a:chExt cx="2191277" cy="3704165"/>
          </a:xfrm>
        </p:grpSpPr>
        <p:grpSp>
          <p:nvGrpSpPr>
            <p:cNvPr id="5" name="Google Shape;3168;p75">
              <a:extLst>
                <a:ext uri="{FF2B5EF4-FFF2-40B4-BE49-F238E27FC236}">
                  <a16:creationId xmlns:a16="http://schemas.microsoft.com/office/drawing/2014/main" id="{3C575186-5162-0B09-229A-AD905B911D31}"/>
                </a:ext>
              </a:extLst>
            </p:cNvPr>
            <p:cNvGrpSpPr/>
            <p:nvPr/>
          </p:nvGrpSpPr>
          <p:grpSpPr>
            <a:xfrm rot="394363">
              <a:off x="813330" y="832427"/>
              <a:ext cx="2048566" cy="1364401"/>
              <a:chOff x="4292469" y="2051025"/>
              <a:chExt cx="625800" cy="416800"/>
            </a:xfrm>
          </p:grpSpPr>
          <p:sp>
            <p:nvSpPr>
              <p:cNvPr id="28" name="Google Shape;3169;p75">
                <a:extLst>
                  <a:ext uri="{FF2B5EF4-FFF2-40B4-BE49-F238E27FC236}">
                    <a16:creationId xmlns:a16="http://schemas.microsoft.com/office/drawing/2014/main" id="{9CF06178-6D6A-F9A7-9FE0-021384D1F8DB}"/>
                  </a:ext>
                </a:extLst>
              </p:cNvPr>
              <p:cNvSpPr/>
              <p:nvPr/>
            </p:nvSpPr>
            <p:spPr>
              <a:xfrm>
                <a:off x="4292494" y="2051025"/>
                <a:ext cx="625750" cy="416800"/>
              </a:xfrm>
              <a:custGeom>
                <a:avLst/>
                <a:gdLst/>
                <a:ahLst/>
                <a:cxnLst/>
                <a:rect l="l" t="t" r="r" b="b"/>
                <a:pathLst>
                  <a:path w="25030" h="16672" extrusionOk="0">
                    <a:moveTo>
                      <a:pt x="9790" y="1372"/>
                    </a:moveTo>
                    <a:cubicBezTo>
                      <a:pt x="9706" y="2730"/>
                      <a:pt x="9278" y="7254"/>
                      <a:pt x="7706" y="9957"/>
                    </a:cubicBezTo>
                    <a:cubicBezTo>
                      <a:pt x="7063" y="6135"/>
                      <a:pt x="7182" y="2551"/>
                      <a:pt x="7242" y="1503"/>
                    </a:cubicBezTo>
                    <a:lnTo>
                      <a:pt x="9790" y="1372"/>
                    </a:lnTo>
                    <a:close/>
                    <a:moveTo>
                      <a:pt x="9992" y="2408"/>
                    </a:moveTo>
                    <a:cubicBezTo>
                      <a:pt x="10254" y="3801"/>
                      <a:pt x="10659" y="6778"/>
                      <a:pt x="10337" y="10171"/>
                    </a:cubicBezTo>
                    <a:lnTo>
                      <a:pt x="8611" y="8742"/>
                    </a:lnTo>
                    <a:cubicBezTo>
                      <a:pt x="9468" y="6587"/>
                      <a:pt x="9837" y="3980"/>
                      <a:pt x="9992" y="2408"/>
                    </a:cubicBezTo>
                    <a:close/>
                    <a:moveTo>
                      <a:pt x="16481" y="1039"/>
                    </a:moveTo>
                    <a:lnTo>
                      <a:pt x="16481" y="1039"/>
                    </a:lnTo>
                    <a:cubicBezTo>
                      <a:pt x="16457" y="1611"/>
                      <a:pt x="16124" y="7135"/>
                      <a:pt x="14266" y="10123"/>
                    </a:cubicBezTo>
                    <a:lnTo>
                      <a:pt x="10564" y="10719"/>
                    </a:lnTo>
                    <a:cubicBezTo>
                      <a:pt x="11135" y="5778"/>
                      <a:pt x="10111" y="1551"/>
                      <a:pt x="10099" y="1503"/>
                    </a:cubicBezTo>
                    <a:lnTo>
                      <a:pt x="10075" y="1515"/>
                    </a:lnTo>
                    <a:cubicBezTo>
                      <a:pt x="10075" y="1456"/>
                      <a:pt x="10075" y="1408"/>
                      <a:pt x="10075" y="1360"/>
                    </a:cubicBezTo>
                    <a:lnTo>
                      <a:pt x="16481" y="1039"/>
                    </a:lnTo>
                    <a:close/>
                    <a:moveTo>
                      <a:pt x="16660" y="2408"/>
                    </a:moveTo>
                    <a:cubicBezTo>
                      <a:pt x="16838" y="4158"/>
                      <a:pt x="17076" y="7349"/>
                      <a:pt x="16803" y="10743"/>
                    </a:cubicBezTo>
                    <a:lnTo>
                      <a:pt x="15267" y="8754"/>
                    </a:lnTo>
                    <a:cubicBezTo>
                      <a:pt x="16124" y="6611"/>
                      <a:pt x="16505" y="3992"/>
                      <a:pt x="16660" y="2408"/>
                    </a:cubicBezTo>
                    <a:close/>
                    <a:moveTo>
                      <a:pt x="8492" y="9004"/>
                    </a:moveTo>
                    <a:lnTo>
                      <a:pt x="10302" y="10504"/>
                    </a:lnTo>
                    <a:cubicBezTo>
                      <a:pt x="10290" y="10600"/>
                      <a:pt x="10278" y="10683"/>
                      <a:pt x="10266" y="10766"/>
                    </a:cubicBezTo>
                    <a:lnTo>
                      <a:pt x="7932" y="11147"/>
                    </a:lnTo>
                    <a:cubicBezTo>
                      <a:pt x="7873" y="10885"/>
                      <a:pt x="7825" y="10635"/>
                      <a:pt x="7778" y="10385"/>
                    </a:cubicBezTo>
                    <a:cubicBezTo>
                      <a:pt x="8051" y="9969"/>
                      <a:pt x="8278" y="9504"/>
                      <a:pt x="8492" y="9004"/>
                    </a:cubicBezTo>
                    <a:close/>
                    <a:moveTo>
                      <a:pt x="15136" y="9052"/>
                    </a:moveTo>
                    <a:lnTo>
                      <a:pt x="16767" y="11159"/>
                    </a:lnTo>
                    <a:cubicBezTo>
                      <a:pt x="16719" y="11564"/>
                      <a:pt x="16683" y="11981"/>
                      <a:pt x="16624" y="12398"/>
                    </a:cubicBezTo>
                    <a:lnTo>
                      <a:pt x="15219" y="10195"/>
                    </a:lnTo>
                    <a:cubicBezTo>
                      <a:pt x="15157" y="10091"/>
                      <a:pt x="15040" y="10024"/>
                      <a:pt x="14917" y="10024"/>
                    </a:cubicBezTo>
                    <a:cubicBezTo>
                      <a:pt x="14899" y="10024"/>
                      <a:pt x="14880" y="10025"/>
                      <a:pt x="14862" y="10028"/>
                    </a:cubicBezTo>
                    <a:lnTo>
                      <a:pt x="14636" y="10076"/>
                    </a:lnTo>
                    <a:cubicBezTo>
                      <a:pt x="14814" y="9754"/>
                      <a:pt x="14981" y="9409"/>
                      <a:pt x="15136" y="9052"/>
                    </a:cubicBezTo>
                    <a:close/>
                    <a:moveTo>
                      <a:pt x="23958" y="14755"/>
                    </a:moveTo>
                    <a:lnTo>
                      <a:pt x="24161" y="14803"/>
                    </a:lnTo>
                    <a:cubicBezTo>
                      <a:pt x="24125" y="14815"/>
                      <a:pt x="24089" y="14815"/>
                      <a:pt x="24042" y="14826"/>
                    </a:cubicBezTo>
                    <a:cubicBezTo>
                      <a:pt x="24018" y="14803"/>
                      <a:pt x="23994" y="14779"/>
                      <a:pt x="23958" y="14755"/>
                    </a:cubicBezTo>
                    <a:close/>
                    <a:moveTo>
                      <a:pt x="1527" y="14993"/>
                    </a:moveTo>
                    <a:lnTo>
                      <a:pt x="1646" y="15041"/>
                    </a:lnTo>
                    <a:cubicBezTo>
                      <a:pt x="1610" y="15053"/>
                      <a:pt x="1563" y="15065"/>
                      <a:pt x="1527" y="15076"/>
                    </a:cubicBezTo>
                    <a:cubicBezTo>
                      <a:pt x="1527" y="15053"/>
                      <a:pt x="1527" y="15017"/>
                      <a:pt x="1527" y="14993"/>
                    </a:cubicBezTo>
                    <a:close/>
                    <a:moveTo>
                      <a:pt x="18148" y="16005"/>
                    </a:moveTo>
                    <a:lnTo>
                      <a:pt x="18469" y="16077"/>
                    </a:lnTo>
                    <a:cubicBezTo>
                      <a:pt x="18446" y="16088"/>
                      <a:pt x="18422" y="16100"/>
                      <a:pt x="18398" y="16112"/>
                    </a:cubicBezTo>
                    <a:cubicBezTo>
                      <a:pt x="18380" y="16120"/>
                      <a:pt x="18365" y="16123"/>
                      <a:pt x="18350" y="16123"/>
                    </a:cubicBezTo>
                    <a:cubicBezTo>
                      <a:pt x="18297" y="16123"/>
                      <a:pt x="18261" y="16078"/>
                      <a:pt x="18196" y="16041"/>
                    </a:cubicBezTo>
                    <a:cubicBezTo>
                      <a:pt x="18184" y="16029"/>
                      <a:pt x="18172" y="16017"/>
                      <a:pt x="18148" y="16005"/>
                    </a:cubicBezTo>
                    <a:close/>
                    <a:moveTo>
                      <a:pt x="20199" y="0"/>
                    </a:moveTo>
                    <a:cubicBezTo>
                      <a:pt x="20182" y="0"/>
                      <a:pt x="20165" y="1"/>
                      <a:pt x="20148" y="3"/>
                    </a:cubicBezTo>
                    <a:cubicBezTo>
                      <a:pt x="20053" y="15"/>
                      <a:pt x="19970" y="51"/>
                      <a:pt x="19910" y="110"/>
                    </a:cubicBezTo>
                    <a:lnTo>
                      <a:pt x="7027" y="765"/>
                    </a:lnTo>
                    <a:cubicBezTo>
                      <a:pt x="6992" y="741"/>
                      <a:pt x="6944" y="729"/>
                      <a:pt x="6885" y="718"/>
                    </a:cubicBezTo>
                    <a:cubicBezTo>
                      <a:pt x="6848" y="708"/>
                      <a:pt x="6810" y="703"/>
                      <a:pt x="6774" y="703"/>
                    </a:cubicBezTo>
                    <a:cubicBezTo>
                      <a:pt x="6588" y="703"/>
                      <a:pt x="6419" y="824"/>
                      <a:pt x="6349" y="1003"/>
                    </a:cubicBezTo>
                    <a:cubicBezTo>
                      <a:pt x="3944" y="7409"/>
                      <a:pt x="2372" y="11207"/>
                      <a:pt x="1420" y="13493"/>
                    </a:cubicBezTo>
                    <a:cubicBezTo>
                      <a:pt x="1253" y="13910"/>
                      <a:pt x="1098" y="14279"/>
                      <a:pt x="955" y="14612"/>
                    </a:cubicBezTo>
                    <a:cubicBezTo>
                      <a:pt x="920" y="14609"/>
                      <a:pt x="884" y="14608"/>
                      <a:pt x="848" y="14608"/>
                    </a:cubicBezTo>
                    <a:cubicBezTo>
                      <a:pt x="599" y="14608"/>
                      <a:pt x="353" y="14681"/>
                      <a:pt x="134" y="14826"/>
                    </a:cubicBezTo>
                    <a:cubicBezTo>
                      <a:pt x="0" y="14908"/>
                      <a:pt x="79" y="15079"/>
                      <a:pt x="210" y="15079"/>
                    </a:cubicBezTo>
                    <a:cubicBezTo>
                      <a:pt x="231" y="15079"/>
                      <a:pt x="254" y="15074"/>
                      <a:pt x="277" y="15065"/>
                    </a:cubicBezTo>
                    <a:cubicBezTo>
                      <a:pt x="402" y="15011"/>
                      <a:pt x="539" y="14984"/>
                      <a:pt x="675" y="14984"/>
                    </a:cubicBezTo>
                    <a:cubicBezTo>
                      <a:pt x="812" y="14984"/>
                      <a:pt x="949" y="15011"/>
                      <a:pt x="1074" y="15065"/>
                    </a:cubicBezTo>
                    <a:cubicBezTo>
                      <a:pt x="1074" y="15184"/>
                      <a:pt x="1086" y="15303"/>
                      <a:pt x="1086" y="15410"/>
                    </a:cubicBezTo>
                    <a:cubicBezTo>
                      <a:pt x="1095" y="15552"/>
                      <a:pt x="1197" y="15648"/>
                      <a:pt x="1317" y="15648"/>
                    </a:cubicBezTo>
                    <a:cubicBezTo>
                      <a:pt x="1358" y="15648"/>
                      <a:pt x="1401" y="15636"/>
                      <a:pt x="1443" y="15612"/>
                    </a:cubicBezTo>
                    <a:cubicBezTo>
                      <a:pt x="1636" y="15513"/>
                      <a:pt x="1847" y="15465"/>
                      <a:pt x="2058" y="15465"/>
                    </a:cubicBezTo>
                    <a:cubicBezTo>
                      <a:pt x="2226" y="15465"/>
                      <a:pt x="2393" y="15495"/>
                      <a:pt x="2551" y="15553"/>
                    </a:cubicBezTo>
                    <a:cubicBezTo>
                      <a:pt x="2717" y="15612"/>
                      <a:pt x="2860" y="15707"/>
                      <a:pt x="2991" y="15815"/>
                    </a:cubicBezTo>
                    <a:cubicBezTo>
                      <a:pt x="3065" y="15879"/>
                      <a:pt x="3145" y="15922"/>
                      <a:pt x="3233" y="15922"/>
                    </a:cubicBezTo>
                    <a:cubicBezTo>
                      <a:pt x="3259" y="15922"/>
                      <a:pt x="3285" y="15918"/>
                      <a:pt x="3313" y="15910"/>
                    </a:cubicBezTo>
                    <a:cubicBezTo>
                      <a:pt x="3408" y="15874"/>
                      <a:pt x="3456" y="15779"/>
                      <a:pt x="3444" y="15672"/>
                    </a:cubicBezTo>
                    <a:cubicBezTo>
                      <a:pt x="3432" y="15469"/>
                      <a:pt x="3158" y="15315"/>
                      <a:pt x="2991" y="15219"/>
                    </a:cubicBezTo>
                    <a:cubicBezTo>
                      <a:pt x="2825" y="15124"/>
                      <a:pt x="2622" y="15053"/>
                      <a:pt x="2432" y="15017"/>
                    </a:cubicBezTo>
                    <a:cubicBezTo>
                      <a:pt x="2325" y="14999"/>
                      <a:pt x="2220" y="14990"/>
                      <a:pt x="2116" y="14990"/>
                    </a:cubicBezTo>
                    <a:cubicBezTo>
                      <a:pt x="2012" y="14990"/>
                      <a:pt x="1908" y="14999"/>
                      <a:pt x="1801" y="15017"/>
                    </a:cubicBezTo>
                    <a:cubicBezTo>
                      <a:pt x="1944" y="14672"/>
                      <a:pt x="2110" y="14291"/>
                      <a:pt x="2289" y="13850"/>
                    </a:cubicBezTo>
                    <a:cubicBezTo>
                      <a:pt x="3098" y="11886"/>
                      <a:pt x="4384" y="8802"/>
                      <a:pt x="6254" y="3908"/>
                    </a:cubicBezTo>
                    <a:cubicBezTo>
                      <a:pt x="6265" y="5766"/>
                      <a:pt x="6420" y="8361"/>
                      <a:pt x="6944" y="11005"/>
                    </a:cubicBezTo>
                    <a:cubicBezTo>
                      <a:pt x="6813" y="11135"/>
                      <a:pt x="6682" y="11255"/>
                      <a:pt x="6551" y="11362"/>
                    </a:cubicBezTo>
                    <a:lnTo>
                      <a:pt x="5920" y="11469"/>
                    </a:lnTo>
                    <a:cubicBezTo>
                      <a:pt x="5658" y="11516"/>
                      <a:pt x="5134" y="11933"/>
                      <a:pt x="5301" y="12148"/>
                    </a:cubicBezTo>
                    <a:lnTo>
                      <a:pt x="5313" y="12148"/>
                    </a:lnTo>
                    <a:cubicBezTo>
                      <a:pt x="5313" y="12207"/>
                      <a:pt x="5337" y="12278"/>
                      <a:pt x="5384" y="12326"/>
                    </a:cubicBezTo>
                    <a:lnTo>
                      <a:pt x="7301" y="14743"/>
                    </a:lnTo>
                    <a:cubicBezTo>
                      <a:pt x="7376" y="14829"/>
                      <a:pt x="7480" y="14876"/>
                      <a:pt x="7587" y="14876"/>
                    </a:cubicBezTo>
                    <a:cubicBezTo>
                      <a:pt x="7599" y="14876"/>
                      <a:pt x="7611" y="14875"/>
                      <a:pt x="7623" y="14874"/>
                    </a:cubicBezTo>
                    <a:lnTo>
                      <a:pt x="16457" y="13886"/>
                    </a:lnTo>
                    <a:cubicBezTo>
                      <a:pt x="16481" y="13886"/>
                      <a:pt x="16493" y="13886"/>
                      <a:pt x="16517" y="13874"/>
                    </a:cubicBezTo>
                    <a:cubicBezTo>
                      <a:pt x="16576" y="13862"/>
                      <a:pt x="16636" y="13826"/>
                      <a:pt x="16672" y="13791"/>
                    </a:cubicBezTo>
                    <a:cubicBezTo>
                      <a:pt x="16910" y="13600"/>
                      <a:pt x="17148" y="13231"/>
                      <a:pt x="17041" y="13052"/>
                    </a:cubicBezTo>
                    <a:lnTo>
                      <a:pt x="16850" y="12767"/>
                    </a:lnTo>
                    <a:cubicBezTo>
                      <a:pt x="17648" y="7242"/>
                      <a:pt x="16862" y="1611"/>
                      <a:pt x="16767" y="1027"/>
                    </a:cubicBezTo>
                    <a:lnTo>
                      <a:pt x="19696" y="872"/>
                    </a:lnTo>
                    <a:lnTo>
                      <a:pt x="19696" y="872"/>
                    </a:lnTo>
                    <a:cubicBezTo>
                      <a:pt x="18981" y="8802"/>
                      <a:pt x="18279" y="13386"/>
                      <a:pt x="17803" y="15862"/>
                    </a:cubicBezTo>
                    <a:cubicBezTo>
                      <a:pt x="17731" y="15848"/>
                      <a:pt x="17658" y="15842"/>
                      <a:pt x="17584" y="15842"/>
                    </a:cubicBezTo>
                    <a:cubicBezTo>
                      <a:pt x="17342" y="15842"/>
                      <a:pt x="17099" y="15916"/>
                      <a:pt x="16898" y="16053"/>
                    </a:cubicBezTo>
                    <a:cubicBezTo>
                      <a:pt x="16767" y="16143"/>
                      <a:pt x="16840" y="16310"/>
                      <a:pt x="16959" y="16310"/>
                    </a:cubicBezTo>
                    <a:cubicBezTo>
                      <a:pt x="16981" y="16310"/>
                      <a:pt x="17004" y="16304"/>
                      <a:pt x="17029" y="16291"/>
                    </a:cubicBezTo>
                    <a:cubicBezTo>
                      <a:pt x="17135" y="16244"/>
                      <a:pt x="17243" y="16223"/>
                      <a:pt x="17351" y="16223"/>
                    </a:cubicBezTo>
                    <a:cubicBezTo>
                      <a:pt x="17569" y="16223"/>
                      <a:pt x="17782" y="16310"/>
                      <a:pt x="17957" y="16446"/>
                    </a:cubicBezTo>
                    <a:cubicBezTo>
                      <a:pt x="18071" y="16539"/>
                      <a:pt x="18194" y="16605"/>
                      <a:pt x="18334" y="16605"/>
                    </a:cubicBezTo>
                    <a:cubicBezTo>
                      <a:pt x="18355" y="16605"/>
                      <a:pt x="18376" y="16604"/>
                      <a:pt x="18398" y="16600"/>
                    </a:cubicBezTo>
                    <a:cubicBezTo>
                      <a:pt x="18565" y="16589"/>
                      <a:pt x="18696" y="16469"/>
                      <a:pt x="18850" y="16410"/>
                    </a:cubicBezTo>
                    <a:cubicBezTo>
                      <a:pt x="19019" y="16344"/>
                      <a:pt x="19197" y="16310"/>
                      <a:pt x="19372" y="16310"/>
                    </a:cubicBezTo>
                    <a:cubicBezTo>
                      <a:pt x="19482" y="16310"/>
                      <a:pt x="19591" y="16323"/>
                      <a:pt x="19696" y="16350"/>
                    </a:cubicBezTo>
                    <a:cubicBezTo>
                      <a:pt x="19981" y="16422"/>
                      <a:pt x="20220" y="16648"/>
                      <a:pt x="20517" y="16672"/>
                    </a:cubicBezTo>
                    <a:cubicBezTo>
                      <a:pt x="20577" y="16672"/>
                      <a:pt x="20648" y="16600"/>
                      <a:pt x="20648" y="16541"/>
                    </a:cubicBezTo>
                    <a:cubicBezTo>
                      <a:pt x="20613" y="16184"/>
                      <a:pt x="20208" y="15993"/>
                      <a:pt x="19898" y="15910"/>
                    </a:cubicBezTo>
                    <a:cubicBezTo>
                      <a:pt x="19721" y="15859"/>
                      <a:pt x="19534" y="15832"/>
                      <a:pt x="19347" y="15832"/>
                    </a:cubicBezTo>
                    <a:cubicBezTo>
                      <a:pt x="19183" y="15832"/>
                      <a:pt x="19019" y="15853"/>
                      <a:pt x="18862" y="15898"/>
                    </a:cubicBezTo>
                    <a:cubicBezTo>
                      <a:pt x="18827" y="15910"/>
                      <a:pt x="18779" y="15922"/>
                      <a:pt x="18743" y="15946"/>
                    </a:cubicBezTo>
                    <a:cubicBezTo>
                      <a:pt x="19184" y="13624"/>
                      <a:pt x="19803" y="9540"/>
                      <a:pt x="20458" y="2765"/>
                    </a:cubicBezTo>
                    <a:cubicBezTo>
                      <a:pt x="21255" y="5278"/>
                      <a:pt x="22637" y="9516"/>
                      <a:pt x="23256" y="14410"/>
                    </a:cubicBezTo>
                    <a:cubicBezTo>
                      <a:pt x="23190" y="14398"/>
                      <a:pt x="23128" y="14392"/>
                      <a:pt x="23065" y="14392"/>
                    </a:cubicBezTo>
                    <a:cubicBezTo>
                      <a:pt x="23003" y="14392"/>
                      <a:pt x="22940" y="14398"/>
                      <a:pt x="22875" y="14410"/>
                    </a:cubicBezTo>
                    <a:cubicBezTo>
                      <a:pt x="22768" y="14434"/>
                      <a:pt x="22768" y="14612"/>
                      <a:pt x="22875" y="14636"/>
                    </a:cubicBezTo>
                    <a:cubicBezTo>
                      <a:pt x="23256" y="14707"/>
                      <a:pt x="23613" y="14874"/>
                      <a:pt x="23863" y="15172"/>
                    </a:cubicBezTo>
                    <a:cubicBezTo>
                      <a:pt x="23896" y="15205"/>
                      <a:pt x="23941" y="15220"/>
                      <a:pt x="23985" y="15220"/>
                    </a:cubicBezTo>
                    <a:cubicBezTo>
                      <a:pt x="24018" y="15220"/>
                      <a:pt x="24051" y="15211"/>
                      <a:pt x="24077" y="15196"/>
                    </a:cubicBezTo>
                    <a:cubicBezTo>
                      <a:pt x="24141" y="15169"/>
                      <a:pt x="24205" y="15157"/>
                      <a:pt x="24268" y="15157"/>
                    </a:cubicBezTo>
                    <a:cubicBezTo>
                      <a:pt x="24426" y="15157"/>
                      <a:pt x="24577" y="15232"/>
                      <a:pt x="24696" y="15326"/>
                    </a:cubicBezTo>
                    <a:cubicBezTo>
                      <a:pt x="24736" y="15359"/>
                      <a:pt x="24778" y="15378"/>
                      <a:pt x="24823" y="15378"/>
                    </a:cubicBezTo>
                    <a:cubicBezTo>
                      <a:pt x="24859" y="15378"/>
                      <a:pt x="24897" y="15365"/>
                      <a:pt x="24934" y="15338"/>
                    </a:cubicBezTo>
                    <a:cubicBezTo>
                      <a:pt x="24994" y="15291"/>
                      <a:pt x="25030" y="15184"/>
                      <a:pt x="24982" y="15112"/>
                    </a:cubicBezTo>
                    <a:cubicBezTo>
                      <a:pt x="24817" y="14896"/>
                      <a:pt x="24554" y="14795"/>
                      <a:pt x="24294" y="14795"/>
                    </a:cubicBezTo>
                    <a:cubicBezTo>
                      <a:pt x="24253" y="14795"/>
                      <a:pt x="24213" y="14798"/>
                      <a:pt x="24172" y="14803"/>
                    </a:cubicBezTo>
                    <a:cubicBezTo>
                      <a:pt x="23172" y="7897"/>
                      <a:pt x="20672" y="384"/>
                      <a:pt x="20648" y="313"/>
                    </a:cubicBezTo>
                    <a:cubicBezTo>
                      <a:pt x="20582" y="126"/>
                      <a:pt x="20395" y="0"/>
                      <a:pt x="2019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9" name="Google Shape;3170;p75">
                <a:extLst>
                  <a:ext uri="{FF2B5EF4-FFF2-40B4-BE49-F238E27FC236}">
                    <a16:creationId xmlns:a16="http://schemas.microsoft.com/office/drawing/2014/main" id="{FCF5F404-6613-6924-550C-10103863B577}"/>
                  </a:ext>
                </a:extLst>
              </p:cNvPr>
              <p:cNvGrpSpPr/>
              <p:nvPr/>
            </p:nvGrpSpPr>
            <p:grpSpPr>
              <a:xfrm>
                <a:off x="4292469" y="2051175"/>
                <a:ext cx="625800" cy="416500"/>
                <a:chOff x="3947100" y="2040200"/>
                <a:chExt cx="625800" cy="416500"/>
              </a:xfrm>
            </p:grpSpPr>
            <p:sp>
              <p:nvSpPr>
                <p:cNvPr id="30" name="Google Shape;3171;p75">
                  <a:extLst>
                    <a:ext uri="{FF2B5EF4-FFF2-40B4-BE49-F238E27FC236}">
                      <a16:creationId xmlns:a16="http://schemas.microsoft.com/office/drawing/2014/main" id="{67423A2D-A0B9-3C51-7BFE-F27852260743}"/>
                    </a:ext>
                  </a:extLst>
                </p:cNvPr>
                <p:cNvSpPr/>
                <p:nvPr/>
              </p:nvSpPr>
              <p:spPr>
                <a:xfrm>
                  <a:off x="3969825" y="2057575"/>
                  <a:ext cx="194100" cy="359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64" h="14394" extrusionOk="0">
                      <a:moveTo>
                        <a:pt x="5878" y="0"/>
                      </a:moveTo>
                      <a:cubicBezTo>
                        <a:pt x="5688" y="0"/>
                        <a:pt x="5513" y="115"/>
                        <a:pt x="5442" y="308"/>
                      </a:cubicBezTo>
                      <a:cubicBezTo>
                        <a:pt x="3037" y="6702"/>
                        <a:pt x="1465" y="10512"/>
                        <a:pt x="513" y="12786"/>
                      </a:cubicBezTo>
                      <a:cubicBezTo>
                        <a:pt x="322" y="13262"/>
                        <a:pt x="144" y="13679"/>
                        <a:pt x="1" y="14048"/>
                      </a:cubicBezTo>
                      <a:lnTo>
                        <a:pt x="870" y="14393"/>
                      </a:lnTo>
                      <a:cubicBezTo>
                        <a:pt x="1013" y="14036"/>
                        <a:pt x="1179" y="13619"/>
                        <a:pt x="1382" y="13143"/>
                      </a:cubicBezTo>
                      <a:cubicBezTo>
                        <a:pt x="2191" y="11190"/>
                        <a:pt x="3477" y="8095"/>
                        <a:pt x="5347" y="3201"/>
                      </a:cubicBezTo>
                      <a:cubicBezTo>
                        <a:pt x="5370" y="5821"/>
                        <a:pt x="5644" y="9881"/>
                        <a:pt x="6871" y="13524"/>
                      </a:cubicBezTo>
                      <a:lnTo>
                        <a:pt x="7764" y="13226"/>
                      </a:lnTo>
                      <a:cubicBezTo>
                        <a:pt x="5835" y="7535"/>
                        <a:pt x="6347" y="570"/>
                        <a:pt x="6347" y="499"/>
                      </a:cubicBezTo>
                      <a:cubicBezTo>
                        <a:pt x="6371" y="272"/>
                        <a:pt x="6204" y="58"/>
                        <a:pt x="5978" y="10"/>
                      </a:cubicBezTo>
                      <a:cubicBezTo>
                        <a:pt x="5944" y="3"/>
                        <a:pt x="5911" y="0"/>
                        <a:pt x="587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" name="Google Shape;3172;p75">
                  <a:extLst>
                    <a:ext uri="{FF2B5EF4-FFF2-40B4-BE49-F238E27FC236}">
                      <a16:creationId xmlns:a16="http://schemas.microsoft.com/office/drawing/2014/main" id="{C7AB9067-63B9-EBD2-1312-412C23737E4F}"/>
                    </a:ext>
                  </a:extLst>
                </p:cNvPr>
                <p:cNvSpPr/>
                <p:nvPr/>
              </p:nvSpPr>
              <p:spPr>
                <a:xfrm>
                  <a:off x="4359450" y="2064375"/>
                  <a:ext cx="31575" cy="309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3" h="12383" extrusionOk="0">
                      <a:moveTo>
                        <a:pt x="275" y="0"/>
                      </a:moveTo>
                      <a:lnTo>
                        <a:pt x="1" y="48"/>
                      </a:lnTo>
                      <a:cubicBezTo>
                        <a:pt x="1" y="108"/>
                        <a:pt x="977" y="6406"/>
                        <a:pt x="1" y="12335"/>
                      </a:cubicBezTo>
                      <a:lnTo>
                        <a:pt x="275" y="12383"/>
                      </a:lnTo>
                      <a:cubicBezTo>
                        <a:pt x="1263" y="6406"/>
                        <a:pt x="287" y="60"/>
                        <a:pt x="27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" name="Google Shape;3173;p75">
                  <a:extLst>
                    <a:ext uri="{FF2B5EF4-FFF2-40B4-BE49-F238E27FC236}">
                      <a16:creationId xmlns:a16="http://schemas.microsoft.com/office/drawing/2014/main" id="{718B87CF-BFEF-C92D-F984-88A304B23C0A}"/>
                    </a:ext>
                  </a:extLst>
                </p:cNvPr>
                <p:cNvSpPr/>
                <p:nvPr/>
              </p:nvSpPr>
              <p:spPr>
                <a:xfrm>
                  <a:off x="4296950" y="2064675"/>
                  <a:ext cx="69375" cy="242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75" h="9716" extrusionOk="0">
                      <a:moveTo>
                        <a:pt x="2489" y="0"/>
                      </a:moveTo>
                      <a:cubicBezTo>
                        <a:pt x="2489" y="72"/>
                        <a:pt x="2203" y="6537"/>
                        <a:pt x="1" y="9549"/>
                      </a:cubicBezTo>
                      <a:lnTo>
                        <a:pt x="227" y="9716"/>
                      </a:lnTo>
                      <a:cubicBezTo>
                        <a:pt x="2477" y="6632"/>
                        <a:pt x="2763" y="286"/>
                        <a:pt x="2775" y="12"/>
                      </a:cubicBezTo>
                      <a:lnTo>
                        <a:pt x="2489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" name="Google Shape;3174;p75">
                  <a:extLst>
                    <a:ext uri="{FF2B5EF4-FFF2-40B4-BE49-F238E27FC236}">
                      <a16:creationId xmlns:a16="http://schemas.microsoft.com/office/drawing/2014/main" id="{27175884-2C5F-49B9-D894-813E0D64BA82}"/>
                    </a:ext>
                  </a:extLst>
                </p:cNvPr>
                <p:cNvSpPr/>
                <p:nvPr/>
              </p:nvSpPr>
              <p:spPr>
                <a:xfrm>
                  <a:off x="4321650" y="2257250"/>
                  <a:ext cx="50925" cy="6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7" h="2513" extrusionOk="0">
                      <a:moveTo>
                        <a:pt x="227" y="1"/>
                      </a:moveTo>
                      <a:lnTo>
                        <a:pt x="1" y="167"/>
                      </a:lnTo>
                      <a:lnTo>
                        <a:pt x="1811" y="2513"/>
                      </a:lnTo>
                      <a:lnTo>
                        <a:pt x="2037" y="2334"/>
                      </a:lnTo>
                      <a:lnTo>
                        <a:pt x="227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" name="Google Shape;3175;p75">
                  <a:extLst>
                    <a:ext uri="{FF2B5EF4-FFF2-40B4-BE49-F238E27FC236}">
                      <a16:creationId xmlns:a16="http://schemas.microsoft.com/office/drawing/2014/main" id="{5C037847-86D2-F689-FBB9-D15253A16F5E}"/>
                    </a:ext>
                  </a:extLst>
                </p:cNvPr>
                <p:cNvSpPr/>
                <p:nvPr/>
              </p:nvSpPr>
              <p:spPr>
                <a:xfrm>
                  <a:off x="4098425" y="2064675"/>
                  <a:ext cx="101225" cy="274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49" h="10978" extrusionOk="0">
                      <a:moveTo>
                        <a:pt x="3763" y="0"/>
                      </a:moveTo>
                      <a:cubicBezTo>
                        <a:pt x="3763" y="96"/>
                        <a:pt x="3358" y="8906"/>
                        <a:pt x="0" y="10728"/>
                      </a:cubicBezTo>
                      <a:lnTo>
                        <a:pt x="131" y="10978"/>
                      </a:lnTo>
                      <a:cubicBezTo>
                        <a:pt x="3632" y="9085"/>
                        <a:pt x="4036" y="381"/>
                        <a:pt x="4048" y="12"/>
                      </a:cubicBezTo>
                      <a:lnTo>
                        <a:pt x="3763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" name="Google Shape;3176;p75">
                  <a:extLst>
                    <a:ext uri="{FF2B5EF4-FFF2-40B4-BE49-F238E27FC236}">
                      <a16:creationId xmlns:a16="http://schemas.microsoft.com/office/drawing/2014/main" id="{598A60A5-7EF3-8CB4-025A-511CE9317247}"/>
                    </a:ext>
                  </a:extLst>
                </p:cNvPr>
                <p:cNvSpPr/>
                <p:nvPr/>
              </p:nvSpPr>
              <p:spPr>
                <a:xfrm>
                  <a:off x="4192775" y="2077775"/>
                  <a:ext cx="42600" cy="296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4" h="11847" extrusionOk="0">
                      <a:moveTo>
                        <a:pt x="274" y="0"/>
                      </a:moveTo>
                      <a:lnTo>
                        <a:pt x="0" y="72"/>
                      </a:lnTo>
                      <a:cubicBezTo>
                        <a:pt x="12" y="119"/>
                        <a:pt x="1417" y="5870"/>
                        <a:pt x="0" y="11787"/>
                      </a:cubicBezTo>
                      <a:lnTo>
                        <a:pt x="274" y="11847"/>
                      </a:lnTo>
                      <a:cubicBezTo>
                        <a:pt x="1703" y="5870"/>
                        <a:pt x="286" y="60"/>
                        <a:pt x="27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" name="Google Shape;3177;p75">
                  <a:extLst>
                    <a:ext uri="{FF2B5EF4-FFF2-40B4-BE49-F238E27FC236}">
                      <a16:creationId xmlns:a16="http://schemas.microsoft.com/office/drawing/2014/main" id="{6E77B117-DF98-9034-19F0-25AC340F286F}"/>
                    </a:ext>
                  </a:extLst>
                </p:cNvPr>
                <p:cNvSpPr/>
                <p:nvPr/>
              </p:nvSpPr>
              <p:spPr>
                <a:xfrm>
                  <a:off x="4155875" y="2256650"/>
                  <a:ext cx="55075" cy="47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3" h="1894" extrusionOk="0">
                      <a:moveTo>
                        <a:pt x="179" y="1"/>
                      </a:moveTo>
                      <a:lnTo>
                        <a:pt x="0" y="215"/>
                      </a:lnTo>
                      <a:lnTo>
                        <a:pt x="2024" y="1894"/>
                      </a:lnTo>
                      <a:lnTo>
                        <a:pt x="2203" y="1680"/>
                      </a:lnTo>
                      <a:lnTo>
                        <a:pt x="17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" name="Google Shape;3178;p75">
                  <a:extLst>
                    <a:ext uri="{FF2B5EF4-FFF2-40B4-BE49-F238E27FC236}">
                      <a16:creationId xmlns:a16="http://schemas.microsoft.com/office/drawing/2014/main" id="{3AAA009D-FD20-EFEC-79C3-260C1A4DCAB6}"/>
                    </a:ext>
                  </a:extLst>
                </p:cNvPr>
                <p:cNvSpPr/>
                <p:nvPr/>
              </p:nvSpPr>
              <p:spPr>
                <a:xfrm>
                  <a:off x="4106150" y="2042650"/>
                  <a:ext cx="346500" cy="3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860" h="1429" extrusionOk="0">
                      <a:moveTo>
                        <a:pt x="13824" y="0"/>
                      </a:moveTo>
                      <a:lnTo>
                        <a:pt x="322" y="691"/>
                      </a:lnTo>
                      <a:cubicBezTo>
                        <a:pt x="322" y="691"/>
                        <a:pt x="1" y="715"/>
                        <a:pt x="48" y="1131"/>
                      </a:cubicBezTo>
                      <a:cubicBezTo>
                        <a:pt x="84" y="1405"/>
                        <a:pt x="334" y="1429"/>
                        <a:pt x="334" y="1429"/>
                      </a:cubicBezTo>
                      <a:lnTo>
                        <a:pt x="13860" y="738"/>
                      </a:lnTo>
                      <a:lnTo>
                        <a:pt x="13824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" name="Google Shape;3179;p75">
                  <a:extLst>
                    <a:ext uri="{FF2B5EF4-FFF2-40B4-BE49-F238E27FC236}">
                      <a16:creationId xmlns:a16="http://schemas.microsoft.com/office/drawing/2014/main" id="{D38FE78A-79C4-D8D1-E384-F296240BAEB3}"/>
                    </a:ext>
                  </a:extLst>
                </p:cNvPr>
                <p:cNvSpPr/>
                <p:nvPr/>
              </p:nvSpPr>
              <p:spPr>
                <a:xfrm>
                  <a:off x="4391900" y="2040200"/>
                  <a:ext cx="159575" cy="40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83" h="16113" extrusionOk="0">
                      <a:moveTo>
                        <a:pt x="2409" y="0"/>
                      </a:moveTo>
                      <a:cubicBezTo>
                        <a:pt x="2392" y="0"/>
                        <a:pt x="2375" y="1"/>
                        <a:pt x="2358" y="3"/>
                      </a:cubicBezTo>
                      <a:cubicBezTo>
                        <a:pt x="2132" y="27"/>
                        <a:pt x="1965" y="205"/>
                        <a:pt x="1941" y="420"/>
                      </a:cubicBezTo>
                      <a:cubicBezTo>
                        <a:pt x="1203" y="8706"/>
                        <a:pt x="477" y="13433"/>
                        <a:pt x="1" y="15933"/>
                      </a:cubicBezTo>
                      <a:lnTo>
                        <a:pt x="918" y="16112"/>
                      </a:lnTo>
                      <a:cubicBezTo>
                        <a:pt x="1358" y="13826"/>
                        <a:pt x="2001" y="9707"/>
                        <a:pt x="2668" y="2753"/>
                      </a:cubicBezTo>
                      <a:cubicBezTo>
                        <a:pt x="3477" y="5301"/>
                        <a:pt x="4882" y="9611"/>
                        <a:pt x="5490" y="14576"/>
                      </a:cubicBezTo>
                      <a:lnTo>
                        <a:pt x="6382" y="14802"/>
                      </a:lnTo>
                      <a:cubicBezTo>
                        <a:pt x="5382" y="7897"/>
                        <a:pt x="2882" y="384"/>
                        <a:pt x="2858" y="313"/>
                      </a:cubicBezTo>
                      <a:cubicBezTo>
                        <a:pt x="2792" y="126"/>
                        <a:pt x="2605" y="0"/>
                        <a:pt x="2409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" name="Google Shape;3180;p75">
                  <a:extLst>
                    <a:ext uri="{FF2B5EF4-FFF2-40B4-BE49-F238E27FC236}">
                      <a16:creationId xmlns:a16="http://schemas.microsoft.com/office/drawing/2014/main" id="{67537ADB-08EA-5E45-7DC4-3F5605DB6E36}"/>
                    </a:ext>
                  </a:extLst>
                </p:cNvPr>
                <p:cNvSpPr/>
                <p:nvPr/>
              </p:nvSpPr>
              <p:spPr>
                <a:xfrm>
                  <a:off x="4075500" y="2290750"/>
                  <a:ext cx="301250" cy="113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50" h="4556" extrusionOk="0">
                      <a:moveTo>
                        <a:pt x="9790" y="1"/>
                      </a:moveTo>
                      <a:cubicBezTo>
                        <a:pt x="9769" y="1"/>
                        <a:pt x="9749" y="3"/>
                        <a:pt x="9728" y="6"/>
                      </a:cubicBezTo>
                      <a:lnTo>
                        <a:pt x="786" y="1435"/>
                      </a:lnTo>
                      <a:cubicBezTo>
                        <a:pt x="524" y="1482"/>
                        <a:pt x="0" y="1899"/>
                        <a:pt x="167" y="2113"/>
                      </a:cubicBezTo>
                      <a:lnTo>
                        <a:pt x="2489" y="4423"/>
                      </a:lnTo>
                      <a:cubicBezTo>
                        <a:pt x="2553" y="4509"/>
                        <a:pt x="2665" y="4556"/>
                        <a:pt x="2774" y="4556"/>
                      </a:cubicBezTo>
                      <a:cubicBezTo>
                        <a:pt x="2786" y="4556"/>
                        <a:pt x="2798" y="4555"/>
                        <a:pt x="2810" y="4554"/>
                      </a:cubicBezTo>
                      <a:lnTo>
                        <a:pt x="11323" y="3864"/>
                      </a:lnTo>
                      <a:cubicBezTo>
                        <a:pt x="11585" y="3828"/>
                        <a:pt x="12050" y="3256"/>
                        <a:pt x="11907" y="3030"/>
                      </a:cubicBezTo>
                      <a:lnTo>
                        <a:pt x="10085" y="161"/>
                      </a:lnTo>
                      <a:cubicBezTo>
                        <a:pt x="10024" y="59"/>
                        <a:pt x="9911" y="1"/>
                        <a:pt x="979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" name="Google Shape;3181;p75">
                  <a:extLst>
                    <a:ext uri="{FF2B5EF4-FFF2-40B4-BE49-F238E27FC236}">
                      <a16:creationId xmlns:a16="http://schemas.microsoft.com/office/drawing/2014/main" id="{EC7A59D8-A5EA-F241-3AB2-55FBEFC7F620}"/>
                    </a:ext>
                  </a:extLst>
                </p:cNvPr>
                <p:cNvSpPr/>
                <p:nvPr/>
              </p:nvSpPr>
              <p:spPr>
                <a:xfrm>
                  <a:off x="4077575" y="2297900"/>
                  <a:ext cx="291150" cy="114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46" h="4560" extrusionOk="0">
                      <a:moveTo>
                        <a:pt x="9392" y="1"/>
                      </a:moveTo>
                      <a:cubicBezTo>
                        <a:pt x="9373" y="1"/>
                        <a:pt x="9354" y="2"/>
                        <a:pt x="9335" y="6"/>
                      </a:cubicBezTo>
                      <a:lnTo>
                        <a:pt x="394" y="1446"/>
                      </a:lnTo>
                      <a:cubicBezTo>
                        <a:pt x="120" y="1482"/>
                        <a:pt x="1" y="1804"/>
                        <a:pt x="167" y="2018"/>
                      </a:cubicBezTo>
                      <a:lnTo>
                        <a:pt x="2084" y="4423"/>
                      </a:lnTo>
                      <a:cubicBezTo>
                        <a:pt x="2155" y="4504"/>
                        <a:pt x="2252" y="4559"/>
                        <a:pt x="2353" y="4559"/>
                      </a:cubicBezTo>
                      <a:cubicBezTo>
                        <a:pt x="2370" y="4559"/>
                        <a:pt x="2388" y="4557"/>
                        <a:pt x="2406" y="4554"/>
                      </a:cubicBezTo>
                      <a:lnTo>
                        <a:pt x="11240" y="3578"/>
                      </a:lnTo>
                      <a:cubicBezTo>
                        <a:pt x="11502" y="3542"/>
                        <a:pt x="11645" y="3256"/>
                        <a:pt x="11502" y="3030"/>
                      </a:cubicBezTo>
                      <a:lnTo>
                        <a:pt x="9692" y="172"/>
                      </a:lnTo>
                      <a:cubicBezTo>
                        <a:pt x="9621" y="60"/>
                        <a:pt x="9506" y="1"/>
                        <a:pt x="9392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" name="Google Shape;3182;p75">
                  <a:extLst>
                    <a:ext uri="{FF2B5EF4-FFF2-40B4-BE49-F238E27FC236}">
                      <a16:creationId xmlns:a16="http://schemas.microsoft.com/office/drawing/2014/main" id="{1C151A11-B06D-993C-B147-189F5A55C860}"/>
                    </a:ext>
                  </a:extLst>
                </p:cNvPr>
                <p:cNvSpPr/>
                <p:nvPr/>
              </p:nvSpPr>
              <p:spPr>
                <a:xfrm>
                  <a:off x="4291600" y="2311725"/>
                  <a:ext cx="14900" cy="14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6" h="596" extrusionOk="0">
                      <a:moveTo>
                        <a:pt x="298" y="0"/>
                      </a:moveTo>
                      <a:cubicBezTo>
                        <a:pt x="250" y="0"/>
                        <a:pt x="215" y="12"/>
                        <a:pt x="179" y="24"/>
                      </a:cubicBezTo>
                      <a:cubicBezTo>
                        <a:pt x="143" y="36"/>
                        <a:pt x="107" y="60"/>
                        <a:pt x="84" y="84"/>
                      </a:cubicBezTo>
                      <a:cubicBezTo>
                        <a:pt x="60" y="120"/>
                        <a:pt x="36" y="143"/>
                        <a:pt x="24" y="179"/>
                      </a:cubicBezTo>
                      <a:cubicBezTo>
                        <a:pt x="0" y="215"/>
                        <a:pt x="0" y="250"/>
                        <a:pt x="0" y="298"/>
                      </a:cubicBezTo>
                      <a:cubicBezTo>
                        <a:pt x="0" y="322"/>
                        <a:pt x="0" y="346"/>
                        <a:pt x="12" y="381"/>
                      </a:cubicBezTo>
                      <a:cubicBezTo>
                        <a:pt x="24" y="429"/>
                        <a:pt x="48" y="465"/>
                        <a:pt x="84" y="512"/>
                      </a:cubicBezTo>
                      <a:cubicBezTo>
                        <a:pt x="107" y="524"/>
                        <a:pt x="119" y="536"/>
                        <a:pt x="143" y="548"/>
                      </a:cubicBezTo>
                      <a:cubicBezTo>
                        <a:pt x="191" y="584"/>
                        <a:pt x="238" y="596"/>
                        <a:pt x="298" y="596"/>
                      </a:cubicBezTo>
                      <a:cubicBezTo>
                        <a:pt x="334" y="596"/>
                        <a:pt x="369" y="584"/>
                        <a:pt x="405" y="572"/>
                      </a:cubicBezTo>
                      <a:cubicBezTo>
                        <a:pt x="441" y="560"/>
                        <a:pt x="477" y="536"/>
                        <a:pt x="500" y="512"/>
                      </a:cubicBezTo>
                      <a:cubicBezTo>
                        <a:pt x="536" y="477"/>
                        <a:pt x="548" y="453"/>
                        <a:pt x="560" y="417"/>
                      </a:cubicBezTo>
                      <a:cubicBezTo>
                        <a:pt x="584" y="381"/>
                        <a:pt x="596" y="334"/>
                        <a:pt x="584" y="298"/>
                      </a:cubicBezTo>
                      <a:cubicBezTo>
                        <a:pt x="584" y="274"/>
                        <a:pt x="584" y="239"/>
                        <a:pt x="584" y="215"/>
                      </a:cubicBezTo>
                      <a:cubicBezTo>
                        <a:pt x="572" y="167"/>
                        <a:pt x="536" y="120"/>
                        <a:pt x="500" y="84"/>
                      </a:cubicBezTo>
                      <a:cubicBezTo>
                        <a:pt x="488" y="72"/>
                        <a:pt x="465" y="60"/>
                        <a:pt x="441" y="36"/>
                      </a:cubicBezTo>
                      <a:cubicBezTo>
                        <a:pt x="393" y="12"/>
                        <a:pt x="346" y="0"/>
                        <a:pt x="298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" name="Google Shape;3183;p75">
                  <a:extLst>
                    <a:ext uri="{FF2B5EF4-FFF2-40B4-BE49-F238E27FC236}">
                      <a16:creationId xmlns:a16="http://schemas.microsoft.com/office/drawing/2014/main" id="{1178D5B1-B51A-9D40-9251-055C33CD76B0}"/>
                    </a:ext>
                  </a:extLst>
                </p:cNvPr>
                <p:cNvSpPr/>
                <p:nvPr/>
              </p:nvSpPr>
              <p:spPr>
                <a:xfrm>
                  <a:off x="4326425" y="2366500"/>
                  <a:ext cx="16100" cy="16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4" h="644" extrusionOk="0">
                      <a:moveTo>
                        <a:pt x="322" y="0"/>
                      </a:moveTo>
                      <a:cubicBezTo>
                        <a:pt x="286" y="0"/>
                        <a:pt x="262" y="12"/>
                        <a:pt x="238" y="12"/>
                      </a:cubicBezTo>
                      <a:cubicBezTo>
                        <a:pt x="191" y="24"/>
                        <a:pt x="143" y="48"/>
                        <a:pt x="108" y="84"/>
                      </a:cubicBezTo>
                      <a:cubicBezTo>
                        <a:pt x="108" y="95"/>
                        <a:pt x="96" y="95"/>
                        <a:pt x="96" y="107"/>
                      </a:cubicBezTo>
                      <a:cubicBezTo>
                        <a:pt x="60" y="131"/>
                        <a:pt x="36" y="167"/>
                        <a:pt x="24" y="203"/>
                      </a:cubicBezTo>
                      <a:cubicBezTo>
                        <a:pt x="12" y="238"/>
                        <a:pt x="0" y="286"/>
                        <a:pt x="0" y="322"/>
                      </a:cubicBezTo>
                      <a:cubicBezTo>
                        <a:pt x="0" y="381"/>
                        <a:pt x="12" y="441"/>
                        <a:pt x="48" y="488"/>
                      </a:cubicBezTo>
                      <a:cubicBezTo>
                        <a:pt x="72" y="536"/>
                        <a:pt x="108" y="572"/>
                        <a:pt x="155" y="595"/>
                      </a:cubicBezTo>
                      <a:cubicBezTo>
                        <a:pt x="203" y="631"/>
                        <a:pt x="262" y="643"/>
                        <a:pt x="322" y="643"/>
                      </a:cubicBezTo>
                      <a:cubicBezTo>
                        <a:pt x="381" y="643"/>
                        <a:pt x="429" y="631"/>
                        <a:pt x="477" y="595"/>
                      </a:cubicBezTo>
                      <a:cubicBezTo>
                        <a:pt x="524" y="572"/>
                        <a:pt x="560" y="536"/>
                        <a:pt x="596" y="488"/>
                      </a:cubicBezTo>
                      <a:cubicBezTo>
                        <a:pt x="619" y="441"/>
                        <a:pt x="643" y="381"/>
                        <a:pt x="643" y="322"/>
                      </a:cubicBezTo>
                      <a:cubicBezTo>
                        <a:pt x="643" y="286"/>
                        <a:pt x="631" y="238"/>
                        <a:pt x="608" y="203"/>
                      </a:cubicBezTo>
                      <a:cubicBezTo>
                        <a:pt x="596" y="167"/>
                        <a:pt x="572" y="131"/>
                        <a:pt x="548" y="107"/>
                      </a:cubicBezTo>
                      <a:cubicBezTo>
                        <a:pt x="536" y="95"/>
                        <a:pt x="536" y="95"/>
                        <a:pt x="524" y="84"/>
                      </a:cubicBezTo>
                      <a:cubicBezTo>
                        <a:pt x="500" y="60"/>
                        <a:pt x="465" y="36"/>
                        <a:pt x="429" y="24"/>
                      </a:cubicBezTo>
                      <a:cubicBezTo>
                        <a:pt x="393" y="12"/>
                        <a:pt x="358" y="0"/>
                        <a:pt x="322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" name="Google Shape;3184;p75">
                  <a:extLst>
                    <a:ext uri="{FF2B5EF4-FFF2-40B4-BE49-F238E27FC236}">
                      <a16:creationId xmlns:a16="http://schemas.microsoft.com/office/drawing/2014/main" id="{C1AE3E41-C305-5B03-DFEE-912BC52E7801}"/>
                    </a:ext>
                  </a:extLst>
                </p:cNvPr>
                <p:cNvSpPr/>
                <p:nvPr/>
              </p:nvSpPr>
              <p:spPr>
                <a:xfrm>
                  <a:off x="4136225" y="2391800"/>
                  <a:ext cx="14600" cy="14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" h="581" extrusionOk="0">
                      <a:moveTo>
                        <a:pt x="298" y="0"/>
                      </a:moveTo>
                      <a:cubicBezTo>
                        <a:pt x="238" y="0"/>
                        <a:pt x="191" y="12"/>
                        <a:pt x="155" y="36"/>
                      </a:cubicBezTo>
                      <a:cubicBezTo>
                        <a:pt x="131" y="48"/>
                        <a:pt x="107" y="60"/>
                        <a:pt x="96" y="84"/>
                      </a:cubicBezTo>
                      <a:cubicBezTo>
                        <a:pt x="72" y="107"/>
                        <a:pt x="60" y="131"/>
                        <a:pt x="36" y="155"/>
                      </a:cubicBezTo>
                      <a:cubicBezTo>
                        <a:pt x="36" y="167"/>
                        <a:pt x="36" y="167"/>
                        <a:pt x="36" y="179"/>
                      </a:cubicBezTo>
                      <a:cubicBezTo>
                        <a:pt x="24" y="191"/>
                        <a:pt x="24" y="203"/>
                        <a:pt x="24" y="203"/>
                      </a:cubicBezTo>
                      <a:lnTo>
                        <a:pt x="24" y="179"/>
                      </a:lnTo>
                      <a:cubicBezTo>
                        <a:pt x="12" y="215"/>
                        <a:pt x="0" y="250"/>
                        <a:pt x="12" y="286"/>
                      </a:cubicBezTo>
                      <a:cubicBezTo>
                        <a:pt x="0" y="322"/>
                        <a:pt x="12" y="369"/>
                        <a:pt x="36" y="393"/>
                      </a:cubicBezTo>
                      <a:cubicBezTo>
                        <a:pt x="48" y="429"/>
                        <a:pt x="60" y="465"/>
                        <a:pt x="96" y="488"/>
                      </a:cubicBezTo>
                      <a:lnTo>
                        <a:pt x="155" y="536"/>
                      </a:lnTo>
                      <a:cubicBezTo>
                        <a:pt x="179" y="560"/>
                        <a:pt x="215" y="572"/>
                        <a:pt x="262" y="572"/>
                      </a:cubicBezTo>
                      <a:cubicBezTo>
                        <a:pt x="280" y="578"/>
                        <a:pt x="298" y="581"/>
                        <a:pt x="316" y="581"/>
                      </a:cubicBezTo>
                      <a:cubicBezTo>
                        <a:pt x="334" y="581"/>
                        <a:pt x="351" y="578"/>
                        <a:pt x="369" y="572"/>
                      </a:cubicBezTo>
                      <a:cubicBezTo>
                        <a:pt x="405" y="560"/>
                        <a:pt x="441" y="536"/>
                        <a:pt x="477" y="512"/>
                      </a:cubicBezTo>
                      <a:cubicBezTo>
                        <a:pt x="500" y="500"/>
                        <a:pt x="524" y="465"/>
                        <a:pt x="548" y="429"/>
                      </a:cubicBezTo>
                      <a:cubicBezTo>
                        <a:pt x="560" y="405"/>
                        <a:pt x="560" y="381"/>
                        <a:pt x="572" y="357"/>
                      </a:cubicBezTo>
                      <a:cubicBezTo>
                        <a:pt x="584" y="322"/>
                        <a:pt x="584" y="286"/>
                        <a:pt x="584" y="250"/>
                      </a:cubicBezTo>
                      <a:cubicBezTo>
                        <a:pt x="584" y="215"/>
                        <a:pt x="572" y="179"/>
                        <a:pt x="548" y="143"/>
                      </a:cubicBezTo>
                      <a:lnTo>
                        <a:pt x="500" y="84"/>
                      </a:lnTo>
                      <a:cubicBezTo>
                        <a:pt x="465" y="48"/>
                        <a:pt x="417" y="24"/>
                        <a:pt x="369" y="12"/>
                      </a:cubicBezTo>
                      <a:cubicBezTo>
                        <a:pt x="346" y="0"/>
                        <a:pt x="322" y="0"/>
                        <a:pt x="298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" name="Google Shape;3185;p75">
                  <a:extLst>
                    <a:ext uri="{FF2B5EF4-FFF2-40B4-BE49-F238E27FC236}">
                      <a16:creationId xmlns:a16="http://schemas.microsoft.com/office/drawing/2014/main" id="{91DD8387-04E1-EEF2-B27F-6CE2FDAB3631}"/>
                    </a:ext>
                  </a:extLst>
                </p:cNvPr>
                <p:cNvSpPr/>
                <p:nvPr/>
              </p:nvSpPr>
              <p:spPr>
                <a:xfrm>
                  <a:off x="4100200" y="2341200"/>
                  <a:ext cx="15800" cy="1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2" h="632" extrusionOk="0">
                      <a:moveTo>
                        <a:pt x="310" y="0"/>
                      </a:moveTo>
                      <a:cubicBezTo>
                        <a:pt x="274" y="0"/>
                        <a:pt x="227" y="12"/>
                        <a:pt x="191" y="24"/>
                      </a:cubicBezTo>
                      <a:cubicBezTo>
                        <a:pt x="155" y="36"/>
                        <a:pt x="120" y="60"/>
                        <a:pt x="96" y="95"/>
                      </a:cubicBezTo>
                      <a:cubicBezTo>
                        <a:pt x="60" y="119"/>
                        <a:pt x="36" y="155"/>
                        <a:pt x="24" y="191"/>
                      </a:cubicBezTo>
                      <a:cubicBezTo>
                        <a:pt x="1" y="238"/>
                        <a:pt x="1" y="274"/>
                        <a:pt x="1" y="322"/>
                      </a:cubicBezTo>
                      <a:cubicBezTo>
                        <a:pt x="1" y="345"/>
                        <a:pt x="1" y="369"/>
                        <a:pt x="13" y="405"/>
                      </a:cubicBezTo>
                      <a:cubicBezTo>
                        <a:pt x="24" y="453"/>
                        <a:pt x="48" y="500"/>
                        <a:pt x="96" y="548"/>
                      </a:cubicBezTo>
                      <a:cubicBezTo>
                        <a:pt x="108" y="560"/>
                        <a:pt x="132" y="572"/>
                        <a:pt x="155" y="595"/>
                      </a:cubicBezTo>
                      <a:cubicBezTo>
                        <a:pt x="203" y="619"/>
                        <a:pt x="263" y="631"/>
                        <a:pt x="310" y="631"/>
                      </a:cubicBezTo>
                      <a:cubicBezTo>
                        <a:pt x="358" y="631"/>
                        <a:pt x="405" y="631"/>
                        <a:pt x="441" y="607"/>
                      </a:cubicBezTo>
                      <a:cubicBezTo>
                        <a:pt x="477" y="595"/>
                        <a:pt x="513" y="572"/>
                        <a:pt x="536" y="548"/>
                      </a:cubicBezTo>
                      <a:cubicBezTo>
                        <a:pt x="572" y="512"/>
                        <a:pt x="596" y="476"/>
                        <a:pt x="608" y="441"/>
                      </a:cubicBezTo>
                      <a:cubicBezTo>
                        <a:pt x="632" y="405"/>
                        <a:pt x="632" y="357"/>
                        <a:pt x="632" y="322"/>
                      </a:cubicBezTo>
                      <a:cubicBezTo>
                        <a:pt x="632" y="286"/>
                        <a:pt x="620" y="262"/>
                        <a:pt x="620" y="238"/>
                      </a:cubicBezTo>
                      <a:cubicBezTo>
                        <a:pt x="608" y="179"/>
                        <a:pt x="584" y="131"/>
                        <a:pt x="536" y="95"/>
                      </a:cubicBezTo>
                      <a:cubicBezTo>
                        <a:pt x="524" y="72"/>
                        <a:pt x="501" y="60"/>
                        <a:pt x="477" y="48"/>
                      </a:cubicBezTo>
                      <a:cubicBezTo>
                        <a:pt x="429" y="12"/>
                        <a:pt x="370" y="0"/>
                        <a:pt x="31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" name="Google Shape;3186;p75">
                  <a:extLst>
                    <a:ext uri="{FF2B5EF4-FFF2-40B4-BE49-F238E27FC236}">
                      <a16:creationId xmlns:a16="http://schemas.microsoft.com/office/drawing/2014/main" id="{D66A76BB-7FA0-5EC0-FABF-192D2F660D2F}"/>
                    </a:ext>
                  </a:extLst>
                </p:cNvPr>
                <p:cNvSpPr/>
                <p:nvPr/>
              </p:nvSpPr>
              <p:spPr>
                <a:xfrm>
                  <a:off x="3947100" y="2405100"/>
                  <a:ext cx="86450" cy="32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58" h="1319" extrusionOk="0">
                      <a:moveTo>
                        <a:pt x="854" y="1"/>
                      </a:moveTo>
                      <a:cubicBezTo>
                        <a:pt x="601" y="1"/>
                        <a:pt x="351" y="75"/>
                        <a:pt x="136" y="218"/>
                      </a:cubicBezTo>
                      <a:cubicBezTo>
                        <a:pt x="0" y="312"/>
                        <a:pt x="84" y="479"/>
                        <a:pt x="219" y="479"/>
                      </a:cubicBezTo>
                      <a:cubicBezTo>
                        <a:pt x="238" y="479"/>
                        <a:pt x="258" y="476"/>
                        <a:pt x="279" y="468"/>
                      </a:cubicBezTo>
                      <a:cubicBezTo>
                        <a:pt x="407" y="413"/>
                        <a:pt x="549" y="386"/>
                        <a:pt x="690" y="386"/>
                      </a:cubicBezTo>
                      <a:cubicBezTo>
                        <a:pt x="822" y="386"/>
                        <a:pt x="955" y="410"/>
                        <a:pt x="1076" y="456"/>
                      </a:cubicBezTo>
                      <a:cubicBezTo>
                        <a:pt x="1076" y="575"/>
                        <a:pt x="1088" y="695"/>
                        <a:pt x="1088" y="814"/>
                      </a:cubicBezTo>
                      <a:cubicBezTo>
                        <a:pt x="1097" y="950"/>
                        <a:pt x="1204" y="1045"/>
                        <a:pt x="1328" y="1045"/>
                      </a:cubicBezTo>
                      <a:cubicBezTo>
                        <a:pt x="1366" y="1045"/>
                        <a:pt x="1406" y="1036"/>
                        <a:pt x="1445" y="1016"/>
                      </a:cubicBezTo>
                      <a:cubicBezTo>
                        <a:pt x="1642" y="914"/>
                        <a:pt x="1859" y="866"/>
                        <a:pt x="2075" y="866"/>
                      </a:cubicBezTo>
                      <a:cubicBezTo>
                        <a:pt x="2237" y="866"/>
                        <a:pt x="2399" y="893"/>
                        <a:pt x="2553" y="945"/>
                      </a:cubicBezTo>
                      <a:cubicBezTo>
                        <a:pt x="2719" y="1004"/>
                        <a:pt x="2862" y="1099"/>
                        <a:pt x="2993" y="1218"/>
                      </a:cubicBezTo>
                      <a:cubicBezTo>
                        <a:pt x="3065" y="1272"/>
                        <a:pt x="3143" y="1319"/>
                        <a:pt x="3228" y="1319"/>
                      </a:cubicBezTo>
                      <a:cubicBezTo>
                        <a:pt x="3256" y="1319"/>
                        <a:pt x="3285" y="1314"/>
                        <a:pt x="3315" y="1302"/>
                      </a:cubicBezTo>
                      <a:cubicBezTo>
                        <a:pt x="3410" y="1266"/>
                        <a:pt x="3458" y="1171"/>
                        <a:pt x="3446" y="1076"/>
                      </a:cubicBezTo>
                      <a:cubicBezTo>
                        <a:pt x="3434" y="861"/>
                        <a:pt x="3160" y="706"/>
                        <a:pt x="2993" y="623"/>
                      </a:cubicBezTo>
                      <a:cubicBezTo>
                        <a:pt x="2827" y="528"/>
                        <a:pt x="2636" y="456"/>
                        <a:pt x="2434" y="421"/>
                      </a:cubicBezTo>
                      <a:cubicBezTo>
                        <a:pt x="2317" y="398"/>
                        <a:pt x="2202" y="388"/>
                        <a:pt x="2088" y="388"/>
                      </a:cubicBezTo>
                      <a:cubicBezTo>
                        <a:pt x="1899" y="388"/>
                        <a:pt x="1714" y="416"/>
                        <a:pt x="1529" y="468"/>
                      </a:cubicBezTo>
                      <a:cubicBezTo>
                        <a:pt x="1529" y="421"/>
                        <a:pt x="1529" y="361"/>
                        <a:pt x="1517" y="314"/>
                      </a:cubicBezTo>
                      <a:cubicBezTo>
                        <a:pt x="1505" y="206"/>
                        <a:pt x="1457" y="135"/>
                        <a:pt x="1350" y="99"/>
                      </a:cubicBezTo>
                      <a:cubicBezTo>
                        <a:pt x="1189" y="33"/>
                        <a:pt x="1021" y="1"/>
                        <a:pt x="854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" name="Google Shape;3187;p75">
                  <a:extLst>
                    <a:ext uri="{FF2B5EF4-FFF2-40B4-BE49-F238E27FC236}">
                      <a16:creationId xmlns:a16="http://schemas.microsoft.com/office/drawing/2014/main" id="{63AA04A8-5588-AD8D-0B70-E1A3A60819E6}"/>
                    </a:ext>
                  </a:extLst>
                </p:cNvPr>
                <p:cNvSpPr/>
                <p:nvPr/>
              </p:nvSpPr>
              <p:spPr>
                <a:xfrm>
                  <a:off x="4366250" y="2435850"/>
                  <a:ext cx="97125" cy="20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85" h="834" extrusionOk="0">
                      <a:moveTo>
                        <a:pt x="2616" y="0"/>
                      </a:moveTo>
                      <a:cubicBezTo>
                        <a:pt x="2441" y="0"/>
                        <a:pt x="2265" y="24"/>
                        <a:pt x="2098" y="72"/>
                      </a:cubicBezTo>
                      <a:cubicBezTo>
                        <a:pt x="1932" y="119"/>
                        <a:pt x="1789" y="203"/>
                        <a:pt x="1634" y="274"/>
                      </a:cubicBezTo>
                      <a:cubicBezTo>
                        <a:pt x="1614" y="283"/>
                        <a:pt x="1596" y="287"/>
                        <a:pt x="1580" y="287"/>
                      </a:cubicBezTo>
                      <a:cubicBezTo>
                        <a:pt x="1530" y="287"/>
                        <a:pt x="1495" y="251"/>
                        <a:pt x="1432" y="215"/>
                      </a:cubicBezTo>
                      <a:cubicBezTo>
                        <a:pt x="1360" y="155"/>
                        <a:pt x="1289" y="107"/>
                        <a:pt x="1205" y="72"/>
                      </a:cubicBezTo>
                      <a:cubicBezTo>
                        <a:pt x="1082" y="27"/>
                        <a:pt x="954" y="6"/>
                        <a:pt x="825" y="6"/>
                      </a:cubicBezTo>
                      <a:cubicBezTo>
                        <a:pt x="581" y="6"/>
                        <a:pt x="337" y="82"/>
                        <a:pt x="134" y="215"/>
                      </a:cubicBezTo>
                      <a:cubicBezTo>
                        <a:pt x="0" y="307"/>
                        <a:pt x="79" y="479"/>
                        <a:pt x="203" y="479"/>
                      </a:cubicBezTo>
                      <a:cubicBezTo>
                        <a:pt x="222" y="479"/>
                        <a:pt x="243" y="475"/>
                        <a:pt x="265" y="465"/>
                      </a:cubicBezTo>
                      <a:cubicBezTo>
                        <a:pt x="372" y="413"/>
                        <a:pt x="482" y="391"/>
                        <a:pt x="591" y="391"/>
                      </a:cubicBezTo>
                      <a:cubicBezTo>
                        <a:pt x="808" y="391"/>
                        <a:pt x="1023" y="481"/>
                        <a:pt x="1205" y="608"/>
                      </a:cubicBezTo>
                      <a:cubicBezTo>
                        <a:pt x="1327" y="707"/>
                        <a:pt x="1448" y="776"/>
                        <a:pt x="1598" y="776"/>
                      </a:cubicBezTo>
                      <a:cubicBezTo>
                        <a:pt x="1610" y="776"/>
                        <a:pt x="1622" y="775"/>
                        <a:pt x="1634" y="774"/>
                      </a:cubicBezTo>
                      <a:cubicBezTo>
                        <a:pt x="1801" y="750"/>
                        <a:pt x="1932" y="631"/>
                        <a:pt x="2086" y="572"/>
                      </a:cubicBezTo>
                      <a:cubicBezTo>
                        <a:pt x="2255" y="506"/>
                        <a:pt x="2433" y="471"/>
                        <a:pt x="2608" y="471"/>
                      </a:cubicBezTo>
                      <a:cubicBezTo>
                        <a:pt x="2718" y="471"/>
                        <a:pt x="2827" y="485"/>
                        <a:pt x="2932" y="512"/>
                      </a:cubicBezTo>
                      <a:cubicBezTo>
                        <a:pt x="3217" y="584"/>
                        <a:pt x="3468" y="810"/>
                        <a:pt x="3753" y="834"/>
                      </a:cubicBezTo>
                      <a:cubicBezTo>
                        <a:pt x="3813" y="834"/>
                        <a:pt x="3884" y="774"/>
                        <a:pt x="3884" y="703"/>
                      </a:cubicBezTo>
                      <a:cubicBezTo>
                        <a:pt x="3849" y="346"/>
                        <a:pt x="3444" y="167"/>
                        <a:pt x="3134" y="72"/>
                      </a:cubicBezTo>
                      <a:cubicBezTo>
                        <a:pt x="2967" y="24"/>
                        <a:pt x="2792" y="0"/>
                        <a:pt x="2616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" name="Google Shape;3188;p75">
                  <a:extLst>
                    <a:ext uri="{FF2B5EF4-FFF2-40B4-BE49-F238E27FC236}">
                      <a16:creationId xmlns:a16="http://schemas.microsoft.com/office/drawing/2014/main" id="{52EFC119-F027-B36B-C419-14DA851139CA}"/>
                    </a:ext>
                  </a:extLst>
                </p:cNvPr>
                <p:cNvSpPr/>
                <p:nvPr/>
              </p:nvSpPr>
              <p:spPr>
                <a:xfrm>
                  <a:off x="4516325" y="2399750"/>
                  <a:ext cx="56575" cy="2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3" h="992" extrusionOk="0">
                      <a:moveTo>
                        <a:pt x="308" y="0"/>
                      </a:moveTo>
                      <a:cubicBezTo>
                        <a:pt x="242" y="0"/>
                        <a:pt x="175" y="5"/>
                        <a:pt x="108" y="16"/>
                      </a:cubicBezTo>
                      <a:cubicBezTo>
                        <a:pt x="1" y="39"/>
                        <a:pt x="1" y="218"/>
                        <a:pt x="108" y="242"/>
                      </a:cubicBezTo>
                      <a:cubicBezTo>
                        <a:pt x="489" y="325"/>
                        <a:pt x="846" y="480"/>
                        <a:pt x="1096" y="778"/>
                      </a:cubicBezTo>
                      <a:cubicBezTo>
                        <a:pt x="1127" y="815"/>
                        <a:pt x="1169" y="830"/>
                        <a:pt x="1211" y="830"/>
                      </a:cubicBezTo>
                      <a:cubicBezTo>
                        <a:pt x="1249" y="830"/>
                        <a:pt x="1288" y="818"/>
                        <a:pt x="1322" y="801"/>
                      </a:cubicBezTo>
                      <a:cubicBezTo>
                        <a:pt x="1382" y="775"/>
                        <a:pt x="1443" y="763"/>
                        <a:pt x="1503" y="763"/>
                      </a:cubicBezTo>
                      <a:cubicBezTo>
                        <a:pt x="1658" y="763"/>
                        <a:pt x="1809" y="841"/>
                        <a:pt x="1929" y="944"/>
                      </a:cubicBezTo>
                      <a:cubicBezTo>
                        <a:pt x="1971" y="972"/>
                        <a:pt x="2020" y="991"/>
                        <a:pt x="2068" y="991"/>
                      </a:cubicBezTo>
                      <a:cubicBezTo>
                        <a:pt x="2103" y="991"/>
                        <a:pt x="2137" y="981"/>
                        <a:pt x="2167" y="956"/>
                      </a:cubicBezTo>
                      <a:cubicBezTo>
                        <a:pt x="2227" y="909"/>
                        <a:pt x="2263" y="801"/>
                        <a:pt x="2215" y="730"/>
                      </a:cubicBezTo>
                      <a:cubicBezTo>
                        <a:pt x="2056" y="510"/>
                        <a:pt x="1800" y="407"/>
                        <a:pt x="1542" y="407"/>
                      </a:cubicBezTo>
                      <a:cubicBezTo>
                        <a:pt x="1452" y="407"/>
                        <a:pt x="1361" y="419"/>
                        <a:pt x="1275" y="444"/>
                      </a:cubicBezTo>
                      <a:cubicBezTo>
                        <a:pt x="1144" y="301"/>
                        <a:pt x="977" y="194"/>
                        <a:pt x="798" y="111"/>
                      </a:cubicBezTo>
                      <a:cubicBezTo>
                        <a:pt x="636" y="34"/>
                        <a:pt x="474" y="0"/>
                        <a:pt x="308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6" name="Google Shape;3189;p75">
              <a:extLst>
                <a:ext uri="{FF2B5EF4-FFF2-40B4-BE49-F238E27FC236}">
                  <a16:creationId xmlns:a16="http://schemas.microsoft.com/office/drawing/2014/main" id="{6197CCF6-89EF-3F5E-A4A6-7737FF586723}"/>
                </a:ext>
              </a:extLst>
            </p:cNvPr>
            <p:cNvGrpSpPr/>
            <p:nvPr/>
          </p:nvGrpSpPr>
          <p:grpSpPr>
            <a:xfrm>
              <a:off x="765748" y="2614843"/>
              <a:ext cx="2019505" cy="1808989"/>
              <a:chOff x="4178475" y="1543550"/>
              <a:chExt cx="445925" cy="399450"/>
            </a:xfrm>
          </p:grpSpPr>
          <p:sp>
            <p:nvSpPr>
              <p:cNvPr id="8" name="Google Shape;3190;p75">
                <a:extLst>
                  <a:ext uri="{FF2B5EF4-FFF2-40B4-BE49-F238E27FC236}">
                    <a16:creationId xmlns:a16="http://schemas.microsoft.com/office/drawing/2014/main" id="{65F42C9B-D073-7D9B-03B4-0C4AEB4139BB}"/>
                  </a:ext>
                </a:extLst>
              </p:cNvPr>
              <p:cNvSpPr/>
              <p:nvPr/>
            </p:nvSpPr>
            <p:spPr>
              <a:xfrm>
                <a:off x="4178625" y="1543550"/>
                <a:ext cx="445625" cy="399450"/>
              </a:xfrm>
              <a:custGeom>
                <a:avLst/>
                <a:gdLst/>
                <a:ahLst/>
                <a:cxnLst/>
                <a:rect l="l" t="t" r="r" b="b"/>
                <a:pathLst>
                  <a:path w="17825" h="15978" extrusionOk="0">
                    <a:moveTo>
                      <a:pt x="3287" y="545"/>
                    </a:moveTo>
                    <a:lnTo>
                      <a:pt x="3287" y="605"/>
                    </a:lnTo>
                    <a:cubicBezTo>
                      <a:pt x="3287" y="629"/>
                      <a:pt x="3299" y="652"/>
                      <a:pt x="3299" y="676"/>
                    </a:cubicBezTo>
                    <a:lnTo>
                      <a:pt x="3239" y="557"/>
                    </a:lnTo>
                    <a:cubicBezTo>
                      <a:pt x="3263" y="545"/>
                      <a:pt x="3275" y="545"/>
                      <a:pt x="3287" y="545"/>
                    </a:cubicBezTo>
                    <a:close/>
                    <a:moveTo>
                      <a:pt x="4578" y="0"/>
                    </a:moveTo>
                    <a:cubicBezTo>
                      <a:pt x="4467" y="0"/>
                      <a:pt x="4339" y="33"/>
                      <a:pt x="4263" y="45"/>
                    </a:cubicBezTo>
                    <a:cubicBezTo>
                      <a:pt x="4073" y="69"/>
                      <a:pt x="3882" y="105"/>
                      <a:pt x="3692" y="152"/>
                    </a:cubicBezTo>
                    <a:cubicBezTo>
                      <a:pt x="3620" y="164"/>
                      <a:pt x="3561" y="176"/>
                      <a:pt x="3501" y="188"/>
                    </a:cubicBezTo>
                    <a:lnTo>
                      <a:pt x="3478" y="188"/>
                    </a:lnTo>
                    <a:cubicBezTo>
                      <a:pt x="3430" y="188"/>
                      <a:pt x="3406" y="200"/>
                      <a:pt x="3382" y="224"/>
                    </a:cubicBezTo>
                    <a:cubicBezTo>
                      <a:pt x="3299" y="236"/>
                      <a:pt x="3204" y="260"/>
                      <a:pt x="3120" y="283"/>
                    </a:cubicBezTo>
                    <a:lnTo>
                      <a:pt x="3073" y="176"/>
                    </a:lnTo>
                    <a:cubicBezTo>
                      <a:pt x="3065" y="144"/>
                      <a:pt x="3036" y="129"/>
                      <a:pt x="3007" y="129"/>
                    </a:cubicBezTo>
                    <a:cubicBezTo>
                      <a:pt x="2992" y="129"/>
                      <a:pt x="2978" y="133"/>
                      <a:pt x="2966" y="140"/>
                    </a:cubicBezTo>
                    <a:lnTo>
                      <a:pt x="2644" y="331"/>
                    </a:lnTo>
                    <a:cubicBezTo>
                      <a:pt x="2632" y="331"/>
                      <a:pt x="2620" y="343"/>
                      <a:pt x="2608" y="343"/>
                    </a:cubicBezTo>
                    <a:lnTo>
                      <a:pt x="37" y="1903"/>
                    </a:lnTo>
                    <a:cubicBezTo>
                      <a:pt x="13" y="1914"/>
                      <a:pt x="1" y="1938"/>
                      <a:pt x="1" y="1962"/>
                    </a:cubicBezTo>
                    <a:lnTo>
                      <a:pt x="1" y="2272"/>
                    </a:lnTo>
                    <a:cubicBezTo>
                      <a:pt x="1" y="2307"/>
                      <a:pt x="25" y="2343"/>
                      <a:pt x="60" y="2343"/>
                    </a:cubicBezTo>
                    <a:lnTo>
                      <a:pt x="3001" y="2998"/>
                    </a:lnTo>
                    <a:cubicBezTo>
                      <a:pt x="3787" y="3831"/>
                      <a:pt x="4585" y="4641"/>
                      <a:pt x="5383" y="5463"/>
                    </a:cubicBezTo>
                    <a:lnTo>
                      <a:pt x="6847" y="6939"/>
                    </a:lnTo>
                    <a:lnTo>
                      <a:pt x="6073" y="7106"/>
                    </a:lnTo>
                    <a:cubicBezTo>
                      <a:pt x="5906" y="7153"/>
                      <a:pt x="5787" y="7332"/>
                      <a:pt x="5811" y="7522"/>
                    </a:cubicBezTo>
                    <a:lnTo>
                      <a:pt x="4442" y="11249"/>
                    </a:lnTo>
                    <a:cubicBezTo>
                      <a:pt x="4406" y="11356"/>
                      <a:pt x="4442" y="11475"/>
                      <a:pt x="4537" y="11523"/>
                    </a:cubicBezTo>
                    <a:lnTo>
                      <a:pt x="4799" y="11654"/>
                    </a:lnTo>
                    <a:cubicBezTo>
                      <a:pt x="4820" y="11662"/>
                      <a:pt x="4842" y="11666"/>
                      <a:pt x="4863" y="11666"/>
                    </a:cubicBezTo>
                    <a:cubicBezTo>
                      <a:pt x="4938" y="11666"/>
                      <a:pt x="5009" y="11618"/>
                      <a:pt x="5037" y="11535"/>
                    </a:cubicBezTo>
                    <a:lnTo>
                      <a:pt x="6418" y="7784"/>
                    </a:lnTo>
                    <a:lnTo>
                      <a:pt x="7454" y="7558"/>
                    </a:lnTo>
                    <a:lnTo>
                      <a:pt x="7657" y="7772"/>
                    </a:lnTo>
                    <a:lnTo>
                      <a:pt x="9228" y="10439"/>
                    </a:lnTo>
                    <a:cubicBezTo>
                      <a:pt x="9258" y="10500"/>
                      <a:pt x="9317" y="10531"/>
                      <a:pt x="9377" y="10531"/>
                    </a:cubicBezTo>
                    <a:cubicBezTo>
                      <a:pt x="9412" y="10531"/>
                      <a:pt x="9448" y="10521"/>
                      <a:pt x="9478" y="10499"/>
                    </a:cubicBezTo>
                    <a:lnTo>
                      <a:pt x="9716" y="10320"/>
                    </a:lnTo>
                    <a:cubicBezTo>
                      <a:pt x="9800" y="10261"/>
                      <a:pt x="9824" y="10130"/>
                      <a:pt x="9764" y="10035"/>
                    </a:cubicBezTo>
                    <a:lnTo>
                      <a:pt x="9585" y="9713"/>
                    </a:lnTo>
                    <a:lnTo>
                      <a:pt x="13479" y="13654"/>
                    </a:lnTo>
                    <a:lnTo>
                      <a:pt x="14455" y="15857"/>
                    </a:lnTo>
                    <a:cubicBezTo>
                      <a:pt x="14489" y="15932"/>
                      <a:pt x="14563" y="15978"/>
                      <a:pt x="14638" y="15978"/>
                    </a:cubicBezTo>
                    <a:cubicBezTo>
                      <a:pt x="14669" y="15978"/>
                      <a:pt x="14701" y="15970"/>
                      <a:pt x="14729" y="15952"/>
                    </a:cubicBezTo>
                    <a:lnTo>
                      <a:pt x="17694" y="14333"/>
                    </a:lnTo>
                    <a:cubicBezTo>
                      <a:pt x="17789" y="14285"/>
                      <a:pt x="17825" y="14166"/>
                      <a:pt x="17789" y="14071"/>
                    </a:cubicBezTo>
                    <a:lnTo>
                      <a:pt x="17825" y="13630"/>
                    </a:lnTo>
                    <a:cubicBezTo>
                      <a:pt x="17801" y="13571"/>
                      <a:pt x="17670" y="13452"/>
                      <a:pt x="17622" y="13440"/>
                    </a:cubicBezTo>
                    <a:cubicBezTo>
                      <a:pt x="17598" y="13416"/>
                      <a:pt x="17575" y="13404"/>
                      <a:pt x="17551" y="13404"/>
                    </a:cubicBezTo>
                    <a:lnTo>
                      <a:pt x="14324" y="12416"/>
                    </a:lnTo>
                    <a:cubicBezTo>
                      <a:pt x="14336" y="12178"/>
                      <a:pt x="14336" y="11940"/>
                      <a:pt x="14336" y="11701"/>
                    </a:cubicBezTo>
                    <a:cubicBezTo>
                      <a:pt x="14336" y="11523"/>
                      <a:pt x="14336" y="11332"/>
                      <a:pt x="14324" y="11142"/>
                    </a:cubicBezTo>
                    <a:cubicBezTo>
                      <a:pt x="14324" y="11106"/>
                      <a:pt x="14324" y="11058"/>
                      <a:pt x="14312" y="11011"/>
                    </a:cubicBezTo>
                    <a:cubicBezTo>
                      <a:pt x="14360" y="10999"/>
                      <a:pt x="14396" y="10999"/>
                      <a:pt x="14431" y="10987"/>
                    </a:cubicBezTo>
                    <a:cubicBezTo>
                      <a:pt x="14622" y="10963"/>
                      <a:pt x="14812" y="10927"/>
                      <a:pt x="15015" y="10892"/>
                    </a:cubicBezTo>
                    <a:cubicBezTo>
                      <a:pt x="15146" y="10868"/>
                      <a:pt x="15491" y="10856"/>
                      <a:pt x="15443" y="10654"/>
                    </a:cubicBezTo>
                    <a:cubicBezTo>
                      <a:pt x="15420" y="10555"/>
                      <a:pt x="15329" y="10527"/>
                      <a:pt x="15225" y="10527"/>
                    </a:cubicBezTo>
                    <a:cubicBezTo>
                      <a:pt x="15116" y="10527"/>
                      <a:pt x="14993" y="10558"/>
                      <a:pt x="14919" y="10570"/>
                    </a:cubicBezTo>
                    <a:cubicBezTo>
                      <a:pt x="14717" y="10606"/>
                      <a:pt x="14527" y="10642"/>
                      <a:pt x="14336" y="10677"/>
                    </a:cubicBezTo>
                    <a:cubicBezTo>
                      <a:pt x="14277" y="10689"/>
                      <a:pt x="14217" y="10713"/>
                      <a:pt x="14146" y="10725"/>
                    </a:cubicBezTo>
                    <a:cubicBezTo>
                      <a:pt x="14134" y="10725"/>
                      <a:pt x="14134" y="10713"/>
                      <a:pt x="14122" y="10713"/>
                    </a:cubicBezTo>
                    <a:cubicBezTo>
                      <a:pt x="14086" y="10713"/>
                      <a:pt x="14050" y="10725"/>
                      <a:pt x="14027" y="10749"/>
                    </a:cubicBezTo>
                    <a:cubicBezTo>
                      <a:pt x="13717" y="10820"/>
                      <a:pt x="13419" y="10904"/>
                      <a:pt x="13110" y="10999"/>
                    </a:cubicBezTo>
                    <a:cubicBezTo>
                      <a:pt x="12967" y="11043"/>
                      <a:pt x="13007" y="11229"/>
                      <a:pt x="13145" y="11229"/>
                    </a:cubicBezTo>
                    <a:cubicBezTo>
                      <a:pt x="13156" y="11229"/>
                      <a:pt x="13168" y="11228"/>
                      <a:pt x="13181" y="11225"/>
                    </a:cubicBezTo>
                    <a:cubicBezTo>
                      <a:pt x="13431" y="11178"/>
                      <a:pt x="13681" y="11130"/>
                      <a:pt x="13931" y="11082"/>
                    </a:cubicBezTo>
                    <a:lnTo>
                      <a:pt x="13931" y="11142"/>
                    </a:lnTo>
                    <a:cubicBezTo>
                      <a:pt x="13943" y="11332"/>
                      <a:pt x="13943" y="11523"/>
                      <a:pt x="13955" y="11713"/>
                    </a:cubicBezTo>
                    <a:cubicBezTo>
                      <a:pt x="13967" y="11916"/>
                      <a:pt x="13991" y="12118"/>
                      <a:pt x="14003" y="12321"/>
                    </a:cubicBezTo>
                    <a:lnTo>
                      <a:pt x="13431" y="12142"/>
                    </a:lnTo>
                    <a:lnTo>
                      <a:pt x="13419" y="12142"/>
                    </a:lnTo>
                    <a:lnTo>
                      <a:pt x="13324" y="12118"/>
                    </a:lnTo>
                    <a:lnTo>
                      <a:pt x="8669" y="7629"/>
                    </a:lnTo>
                    <a:lnTo>
                      <a:pt x="8061" y="7034"/>
                    </a:lnTo>
                    <a:cubicBezTo>
                      <a:pt x="8038" y="6867"/>
                      <a:pt x="7907" y="6760"/>
                      <a:pt x="7764" y="6748"/>
                    </a:cubicBezTo>
                    <a:lnTo>
                      <a:pt x="5906" y="4939"/>
                    </a:lnTo>
                    <a:cubicBezTo>
                      <a:pt x="5311" y="4343"/>
                      <a:pt x="4704" y="3760"/>
                      <a:pt x="4109" y="3165"/>
                    </a:cubicBezTo>
                    <a:lnTo>
                      <a:pt x="4228" y="2950"/>
                    </a:lnTo>
                    <a:cubicBezTo>
                      <a:pt x="4240" y="2927"/>
                      <a:pt x="4240" y="2891"/>
                      <a:pt x="4228" y="2867"/>
                    </a:cubicBezTo>
                    <a:lnTo>
                      <a:pt x="4192" y="2819"/>
                    </a:lnTo>
                    <a:cubicBezTo>
                      <a:pt x="4192" y="2796"/>
                      <a:pt x="4192" y="2784"/>
                      <a:pt x="4180" y="2772"/>
                    </a:cubicBezTo>
                    <a:lnTo>
                      <a:pt x="3680" y="1605"/>
                    </a:lnTo>
                    <a:cubicBezTo>
                      <a:pt x="3680" y="1462"/>
                      <a:pt x="3692" y="1319"/>
                      <a:pt x="3692" y="1176"/>
                    </a:cubicBezTo>
                    <a:cubicBezTo>
                      <a:pt x="3692" y="986"/>
                      <a:pt x="3680" y="795"/>
                      <a:pt x="3680" y="605"/>
                    </a:cubicBezTo>
                    <a:cubicBezTo>
                      <a:pt x="3668" y="569"/>
                      <a:pt x="3668" y="521"/>
                      <a:pt x="3668" y="474"/>
                    </a:cubicBezTo>
                    <a:cubicBezTo>
                      <a:pt x="3704" y="474"/>
                      <a:pt x="3740" y="462"/>
                      <a:pt x="3775" y="462"/>
                    </a:cubicBezTo>
                    <a:cubicBezTo>
                      <a:pt x="3978" y="426"/>
                      <a:pt x="4168" y="390"/>
                      <a:pt x="4359" y="355"/>
                    </a:cubicBezTo>
                    <a:cubicBezTo>
                      <a:pt x="4502" y="343"/>
                      <a:pt x="4847" y="319"/>
                      <a:pt x="4787" y="117"/>
                    </a:cubicBezTo>
                    <a:cubicBezTo>
                      <a:pt x="4765" y="26"/>
                      <a:pt x="4678" y="0"/>
                      <a:pt x="457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" name="Google Shape;3191;p75">
                <a:extLst>
                  <a:ext uri="{FF2B5EF4-FFF2-40B4-BE49-F238E27FC236}">
                    <a16:creationId xmlns:a16="http://schemas.microsoft.com/office/drawing/2014/main" id="{52A7EC9E-BD7E-9159-983C-B982FD0FCD1C}"/>
                  </a:ext>
                </a:extLst>
              </p:cNvPr>
              <p:cNvGrpSpPr/>
              <p:nvPr/>
            </p:nvGrpSpPr>
            <p:grpSpPr>
              <a:xfrm>
                <a:off x="4178475" y="1543563"/>
                <a:ext cx="445925" cy="399425"/>
                <a:chOff x="4178475" y="1543575"/>
                <a:chExt cx="445925" cy="399425"/>
              </a:xfrm>
            </p:grpSpPr>
            <p:sp>
              <p:nvSpPr>
                <p:cNvPr id="10" name="Google Shape;3192;p75">
                  <a:extLst>
                    <a:ext uri="{FF2B5EF4-FFF2-40B4-BE49-F238E27FC236}">
                      <a16:creationId xmlns:a16="http://schemas.microsoft.com/office/drawing/2014/main" id="{0076BBA2-3170-7394-6974-65B5508BFCD5}"/>
                    </a:ext>
                  </a:extLst>
                </p:cNvPr>
                <p:cNvSpPr/>
                <p:nvPr/>
              </p:nvSpPr>
              <p:spPr>
                <a:xfrm>
                  <a:off x="4362150" y="1714125"/>
                  <a:ext cx="61925" cy="92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77" h="3709" extrusionOk="0">
                      <a:moveTo>
                        <a:pt x="443" y="0"/>
                      </a:moveTo>
                      <a:cubicBezTo>
                        <a:pt x="410" y="0"/>
                        <a:pt x="376" y="11"/>
                        <a:pt x="345" y="32"/>
                      </a:cubicBezTo>
                      <a:lnTo>
                        <a:pt x="107" y="211"/>
                      </a:lnTo>
                      <a:cubicBezTo>
                        <a:pt x="24" y="271"/>
                        <a:pt x="0" y="402"/>
                        <a:pt x="60" y="497"/>
                      </a:cubicBezTo>
                      <a:lnTo>
                        <a:pt x="1881" y="3616"/>
                      </a:lnTo>
                      <a:cubicBezTo>
                        <a:pt x="1919" y="3677"/>
                        <a:pt x="1976" y="3708"/>
                        <a:pt x="2037" y="3708"/>
                      </a:cubicBezTo>
                      <a:cubicBezTo>
                        <a:pt x="2072" y="3708"/>
                        <a:pt x="2108" y="3698"/>
                        <a:pt x="2143" y="3676"/>
                      </a:cubicBezTo>
                      <a:lnTo>
                        <a:pt x="2369" y="3497"/>
                      </a:lnTo>
                      <a:cubicBezTo>
                        <a:pt x="2453" y="3438"/>
                        <a:pt x="2477" y="3307"/>
                        <a:pt x="2429" y="3211"/>
                      </a:cubicBezTo>
                      <a:lnTo>
                        <a:pt x="595" y="92"/>
                      </a:lnTo>
                      <a:cubicBezTo>
                        <a:pt x="558" y="32"/>
                        <a:pt x="501" y="0"/>
                        <a:pt x="44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" name="Google Shape;3193;p75">
                  <a:extLst>
                    <a:ext uri="{FF2B5EF4-FFF2-40B4-BE49-F238E27FC236}">
                      <a16:creationId xmlns:a16="http://schemas.microsoft.com/office/drawing/2014/main" id="{014135A2-3946-EEC1-7A07-67C27EE2F85E}"/>
                    </a:ext>
                  </a:extLst>
                </p:cNvPr>
                <p:cNvSpPr/>
                <p:nvPr/>
              </p:nvSpPr>
              <p:spPr>
                <a:xfrm>
                  <a:off x="4323150" y="1712300"/>
                  <a:ext cx="58075" cy="27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3" h="1094" extrusionOk="0">
                      <a:moveTo>
                        <a:pt x="1979" y="0"/>
                      </a:moveTo>
                      <a:cubicBezTo>
                        <a:pt x="1955" y="0"/>
                        <a:pt x="1930" y="4"/>
                        <a:pt x="1905" y="10"/>
                      </a:cubicBezTo>
                      <a:lnTo>
                        <a:pt x="286" y="367"/>
                      </a:lnTo>
                      <a:cubicBezTo>
                        <a:pt x="108" y="403"/>
                        <a:pt x="0" y="594"/>
                        <a:pt x="36" y="796"/>
                      </a:cubicBezTo>
                      <a:cubicBezTo>
                        <a:pt x="60" y="975"/>
                        <a:pt x="203" y="1094"/>
                        <a:pt x="346" y="1094"/>
                      </a:cubicBezTo>
                      <a:lnTo>
                        <a:pt x="417" y="1094"/>
                      </a:lnTo>
                      <a:lnTo>
                        <a:pt x="2024" y="736"/>
                      </a:lnTo>
                      <a:cubicBezTo>
                        <a:pt x="2203" y="689"/>
                        <a:pt x="2322" y="498"/>
                        <a:pt x="2286" y="296"/>
                      </a:cubicBezTo>
                      <a:cubicBezTo>
                        <a:pt x="2256" y="122"/>
                        <a:pt x="2128" y="0"/>
                        <a:pt x="1979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" name="Google Shape;3194;p75">
                  <a:extLst>
                    <a:ext uri="{FF2B5EF4-FFF2-40B4-BE49-F238E27FC236}">
                      <a16:creationId xmlns:a16="http://schemas.microsoft.com/office/drawing/2014/main" id="{D013DEEB-93C1-FA52-9CD1-67A0662E41C5}"/>
                    </a:ext>
                  </a:extLst>
                </p:cNvPr>
                <p:cNvSpPr/>
                <p:nvPr/>
              </p:nvSpPr>
              <p:spPr>
                <a:xfrm>
                  <a:off x="4288625" y="1723400"/>
                  <a:ext cx="53300" cy="111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2" h="4477" extrusionOk="0">
                      <a:moveTo>
                        <a:pt x="1651" y="0"/>
                      </a:moveTo>
                      <a:cubicBezTo>
                        <a:pt x="1580" y="0"/>
                        <a:pt x="1515" y="47"/>
                        <a:pt x="1489" y="126"/>
                      </a:cubicBezTo>
                      <a:lnTo>
                        <a:pt x="36" y="4055"/>
                      </a:lnTo>
                      <a:cubicBezTo>
                        <a:pt x="0" y="4162"/>
                        <a:pt x="48" y="4293"/>
                        <a:pt x="143" y="4329"/>
                      </a:cubicBezTo>
                      <a:lnTo>
                        <a:pt x="405" y="4460"/>
                      </a:lnTo>
                      <a:cubicBezTo>
                        <a:pt x="425" y="4471"/>
                        <a:pt x="446" y="4476"/>
                        <a:pt x="467" y="4476"/>
                      </a:cubicBezTo>
                      <a:cubicBezTo>
                        <a:pt x="536" y="4476"/>
                        <a:pt x="607" y="4422"/>
                        <a:pt x="643" y="4341"/>
                      </a:cubicBezTo>
                      <a:lnTo>
                        <a:pt x="2084" y="412"/>
                      </a:lnTo>
                      <a:cubicBezTo>
                        <a:pt x="2131" y="304"/>
                        <a:pt x="2084" y="185"/>
                        <a:pt x="1989" y="138"/>
                      </a:cubicBezTo>
                      <a:lnTo>
                        <a:pt x="1727" y="19"/>
                      </a:lnTo>
                      <a:cubicBezTo>
                        <a:pt x="1702" y="6"/>
                        <a:pt x="1676" y="0"/>
                        <a:pt x="165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" name="Google Shape;3195;p75">
                  <a:extLst>
                    <a:ext uri="{FF2B5EF4-FFF2-40B4-BE49-F238E27FC236}">
                      <a16:creationId xmlns:a16="http://schemas.microsoft.com/office/drawing/2014/main" id="{F297D659-1A96-D75D-F360-E4B3A8CF6E26}"/>
                    </a:ext>
                  </a:extLst>
                </p:cNvPr>
                <p:cNvSpPr/>
                <p:nvPr/>
              </p:nvSpPr>
              <p:spPr>
                <a:xfrm>
                  <a:off x="4327900" y="1728325"/>
                  <a:ext cx="7775" cy="8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" h="358" extrusionOk="0">
                      <a:moveTo>
                        <a:pt x="156" y="0"/>
                      </a:moveTo>
                      <a:cubicBezTo>
                        <a:pt x="132" y="0"/>
                        <a:pt x="108" y="0"/>
                        <a:pt x="96" y="12"/>
                      </a:cubicBezTo>
                      <a:cubicBezTo>
                        <a:pt x="72" y="24"/>
                        <a:pt x="60" y="36"/>
                        <a:pt x="49" y="48"/>
                      </a:cubicBezTo>
                      <a:cubicBezTo>
                        <a:pt x="25" y="72"/>
                        <a:pt x="25" y="84"/>
                        <a:pt x="13" y="107"/>
                      </a:cubicBezTo>
                      <a:cubicBezTo>
                        <a:pt x="1" y="131"/>
                        <a:pt x="1" y="143"/>
                        <a:pt x="1" y="179"/>
                      </a:cubicBezTo>
                      <a:cubicBezTo>
                        <a:pt x="1" y="191"/>
                        <a:pt x="1" y="203"/>
                        <a:pt x="1" y="226"/>
                      </a:cubicBezTo>
                      <a:cubicBezTo>
                        <a:pt x="13" y="250"/>
                        <a:pt x="25" y="274"/>
                        <a:pt x="49" y="298"/>
                      </a:cubicBezTo>
                      <a:lnTo>
                        <a:pt x="72" y="334"/>
                      </a:lnTo>
                      <a:cubicBezTo>
                        <a:pt x="96" y="346"/>
                        <a:pt x="132" y="357"/>
                        <a:pt x="156" y="357"/>
                      </a:cubicBezTo>
                      <a:cubicBezTo>
                        <a:pt x="179" y="357"/>
                        <a:pt x="191" y="346"/>
                        <a:pt x="215" y="334"/>
                      </a:cubicBezTo>
                      <a:cubicBezTo>
                        <a:pt x="239" y="334"/>
                        <a:pt x="251" y="322"/>
                        <a:pt x="263" y="298"/>
                      </a:cubicBezTo>
                      <a:cubicBezTo>
                        <a:pt x="275" y="286"/>
                        <a:pt x="287" y="262"/>
                        <a:pt x="299" y="238"/>
                      </a:cubicBezTo>
                      <a:cubicBezTo>
                        <a:pt x="310" y="226"/>
                        <a:pt x="310" y="203"/>
                        <a:pt x="310" y="179"/>
                      </a:cubicBezTo>
                      <a:cubicBezTo>
                        <a:pt x="310" y="155"/>
                        <a:pt x="310" y="143"/>
                        <a:pt x="310" y="131"/>
                      </a:cubicBezTo>
                      <a:cubicBezTo>
                        <a:pt x="299" y="95"/>
                        <a:pt x="287" y="72"/>
                        <a:pt x="263" y="48"/>
                      </a:cubicBezTo>
                      <a:cubicBezTo>
                        <a:pt x="251" y="36"/>
                        <a:pt x="239" y="36"/>
                        <a:pt x="239" y="24"/>
                      </a:cubicBezTo>
                      <a:cubicBezTo>
                        <a:pt x="203" y="0"/>
                        <a:pt x="179" y="0"/>
                        <a:pt x="156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" name="Google Shape;3196;p75">
                  <a:extLst>
                    <a:ext uri="{FF2B5EF4-FFF2-40B4-BE49-F238E27FC236}">
                      <a16:creationId xmlns:a16="http://schemas.microsoft.com/office/drawing/2014/main" id="{17860AAF-B6C8-4224-8EA3-ED195A7714B5}"/>
                    </a:ext>
                  </a:extLst>
                </p:cNvPr>
                <p:cNvSpPr/>
                <p:nvPr/>
              </p:nvSpPr>
              <p:spPr>
                <a:xfrm>
                  <a:off x="4243075" y="1596900"/>
                  <a:ext cx="296200" cy="292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48" h="11709" extrusionOk="0">
                      <a:moveTo>
                        <a:pt x="362" y="1"/>
                      </a:moveTo>
                      <a:cubicBezTo>
                        <a:pt x="280" y="1"/>
                        <a:pt x="197" y="30"/>
                        <a:pt x="132" y="90"/>
                      </a:cubicBezTo>
                      <a:cubicBezTo>
                        <a:pt x="1" y="209"/>
                        <a:pt x="1" y="411"/>
                        <a:pt x="120" y="542"/>
                      </a:cubicBezTo>
                      <a:cubicBezTo>
                        <a:pt x="1013" y="1483"/>
                        <a:pt x="1906" y="2400"/>
                        <a:pt x="2810" y="3328"/>
                      </a:cubicBezTo>
                      <a:lnTo>
                        <a:pt x="5513" y="6079"/>
                      </a:lnTo>
                      <a:lnTo>
                        <a:pt x="10942" y="11568"/>
                      </a:lnTo>
                      <a:lnTo>
                        <a:pt x="10954" y="11568"/>
                      </a:lnTo>
                      <a:cubicBezTo>
                        <a:pt x="11048" y="11661"/>
                        <a:pt x="11174" y="11709"/>
                        <a:pt x="11300" y="11709"/>
                      </a:cubicBezTo>
                      <a:cubicBezTo>
                        <a:pt x="11430" y="11709"/>
                        <a:pt x="11560" y="11658"/>
                        <a:pt x="11657" y="11556"/>
                      </a:cubicBezTo>
                      <a:cubicBezTo>
                        <a:pt x="11847" y="11365"/>
                        <a:pt x="11835" y="11044"/>
                        <a:pt x="11645" y="10853"/>
                      </a:cubicBezTo>
                      <a:lnTo>
                        <a:pt x="6097" y="5495"/>
                      </a:lnTo>
                      <a:lnTo>
                        <a:pt x="3322" y="2805"/>
                      </a:lnTo>
                      <a:cubicBezTo>
                        <a:pt x="2406" y="1912"/>
                        <a:pt x="1489" y="1007"/>
                        <a:pt x="584" y="102"/>
                      </a:cubicBezTo>
                      <a:lnTo>
                        <a:pt x="584" y="90"/>
                      </a:lnTo>
                      <a:cubicBezTo>
                        <a:pt x="524" y="30"/>
                        <a:pt x="444" y="1"/>
                        <a:pt x="362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" name="Google Shape;3197;p75">
                  <a:extLst>
                    <a:ext uri="{FF2B5EF4-FFF2-40B4-BE49-F238E27FC236}">
                      <a16:creationId xmlns:a16="http://schemas.microsoft.com/office/drawing/2014/main" id="{8512144D-A8BA-CDDA-62CB-EDB193A4D447}"/>
                    </a:ext>
                  </a:extLst>
                </p:cNvPr>
                <p:cNvSpPr/>
                <p:nvPr/>
              </p:nvSpPr>
              <p:spPr>
                <a:xfrm>
                  <a:off x="4503825" y="1845900"/>
                  <a:ext cx="120575" cy="97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23" h="3884" extrusionOk="0">
                      <a:moveTo>
                        <a:pt x="198" y="1"/>
                      </a:moveTo>
                      <a:cubicBezTo>
                        <a:pt x="92" y="1"/>
                        <a:pt x="0" y="93"/>
                        <a:pt x="0" y="203"/>
                      </a:cubicBezTo>
                      <a:lnTo>
                        <a:pt x="12" y="488"/>
                      </a:lnTo>
                      <a:cubicBezTo>
                        <a:pt x="12" y="512"/>
                        <a:pt x="12" y="536"/>
                        <a:pt x="24" y="560"/>
                      </a:cubicBezTo>
                      <a:lnTo>
                        <a:pt x="1453" y="3763"/>
                      </a:lnTo>
                      <a:cubicBezTo>
                        <a:pt x="1478" y="3838"/>
                        <a:pt x="1550" y="3884"/>
                        <a:pt x="1628" y="3884"/>
                      </a:cubicBezTo>
                      <a:cubicBezTo>
                        <a:pt x="1661" y="3884"/>
                        <a:pt x="1695" y="3876"/>
                        <a:pt x="1727" y="3858"/>
                      </a:cubicBezTo>
                      <a:lnTo>
                        <a:pt x="4680" y="2239"/>
                      </a:lnTo>
                      <a:cubicBezTo>
                        <a:pt x="4775" y="2191"/>
                        <a:pt x="4823" y="2084"/>
                        <a:pt x="4775" y="1989"/>
                      </a:cubicBezTo>
                      <a:lnTo>
                        <a:pt x="4811" y="1536"/>
                      </a:lnTo>
                      <a:cubicBezTo>
                        <a:pt x="4787" y="1477"/>
                        <a:pt x="4656" y="1369"/>
                        <a:pt x="4608" y="1346"/>
                      </a:cubicBezTo>
                      <a:lnTo>
                        <a:pt x="262" y="12"/>
                      </a:lnTo>
                      <a:cubicBezTo>
                        <a:pt x="241" y="4"/>
                        <a:pt x="219" y="1"/>
                        <a:pt x="198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" name="Google Shape;3198;p75">
                  <a:extLst>
                    <a:ext uri="{FF2B5EF4-FFF2-40B4-BE49-F238E27FC236}">
                      <a16:creationId xmlns:a16="http://schemas.microsoft.com/office/drawing/2014/main" id="{CE847BD0-0DE9-038B-5C54-EA9114548EE8}"/>
                    </a:ext>
                  </a:extLst>
                </p:cNvPr>
                <p:cNvSpPr/>
                <p:nvPr/>
              </p:nvSpPr>
              <p:spPr>
                <a:xfrm>
                  <a:off x="4506725" y="1847175"/>
                  <a:ext cx="115300" cy="78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12" h="3137" extrusionOk="0">
                      <a:moveTo>
                        <a:pt x="243" y="0"/>
                      </a:moveTo>
                      <a:cubicBezTo>
                        <a:pt x="104" y="0"/>
                        <a:pt x="0" y="146"/>
                        <a:pt x="63" y="283"/>
                      </a:cubicBezTo>
                      <a:lnTo>
                        <a:pt x="1301" y="3021"/>
                      </a:lnTo>
                      <a:cubicBezTo>
                        <a:pt x="1335" y="3097"/>
                        <a:pt x="1405" y="3137"/>
                        <a:pt x="1480" y="3137"/>
                      </a:cubicBezTo>
                      <a:cubicBezTo>
                        <a:pt x="1512" y="3137"/>
                        <a:pt x="1544" y="3130"/>
                        <a:pt x="1575" y="3116"/>
                      </a:cubicBezTo>
                      <a:lnTo>
                        <a:pt x="4456" y="1628"/>
                      </a:lnTo>
                      <a:cubicBezTo>
                        <a:pt x="4611" y="1545"/>
                        <a:pt x="4587" y="1307"/>
                        <a:pt x="4421" y="1259"/>
                      </a:cubicBezTo>
                      <a:lnTo>
                        <a:pt x="301" y="9"/>
                      </a:lnTo>
                      <a:cubicBezTo>
                        <a:pt x="281" y="3"/>
                        <a:pt x="262" y="0"/>
                        <a:pt x="24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" name="Google Shape;3199;p75">
                  <a:extLst>
                    <a:ext uri="{FF2B5EF4-FFF2-40B4-BE49-F238E27FC236}">
                      <a16:creationId xmlns:a16="http://schemas.microsoft.com/office/drawing/2014/main" id="{F3D4BCD6-0AAF-E0DF-B818-3042EB183723}"/>
                    </a:ext>
                  </a:extLst>
                </p:cNvPr>
                <p:cNvSpPr/>
                <p:nvPr/>
              </p:nvSpPr>
              <p:spPr>
                <a:xfrm>
                  <a:off x="4178475" y="1551800"/>
                  <a:ext cx="106000" cy="72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40" h="2895" extrusionOk="0">
                      <a:moveTo>
                        <a:pt x="2659" y="1"/>
                      </a:moveTo>
                      <a:cubicBezTo>
                        <a:pt x="2645" y="1"/>
                        <a:pt x="2632" y="5"/>
                        <a:pt x="2620" y="13"/>
                      </a:cubicBezTo>
                      <a:lnTo>
                        <a:pt x="37" y="1572"/>
                      </a:lnTo>
                      <a:cubicBezTo>
                        <a:pt x="13" y="1584"/>
                        <a:pt x="1" y="1608"/>
                        <a:pt x="1" y="1632"/>
                      </a:cubicBezTo>
                      <a:lnTo>
                        <a:pt x="1" y="1942"/>
                      </a:lnTo>
                      <a:cubicBezTo>
                        <a:pt x="1" y="1977"/>
                        <a:pt x="25" y="2013"/>
                        <a:pt x="60" y="2013"/>
                      </a:cubicBezTo>
                      <a:lnTo>
                        <a:pt x="4013" y="2894"/>
                      </a:lnTo>
                      <a:cubicBezTo>
                        <a:pt x="4049" y="2894"/>
                        <a:pt x="4085" y="2882"/>
                        <a:pt x="4097" y="2858"/>
                      </a:cubicBezTo>
                      <a:lnTo>
                        <a:pt x="4228" y="2632"/>
                      </a:lnTo>
                      <a:cubicBezTo>
                        <a:pt x="4240" y="2608"/>
                        <a:pt x="4240" y="2573"/>
                        <a:pt x="4228" y="2549"/>
                      </a:cubicBezTo>
                      <a:lnTo>
                        <a:pt x="2727" y="48"/>
                      </a:lnTo>
                      <a:cubicBezTo>
                        <a:pt x="2712" y="17"/>
                        <a:pt x="2685" y="1"/>
                        <a:pt x="265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" name="Google Shape;3200;p75">
                  <a:extLst>
                    <a:ext uri="{FF2B5EF4-FFF2-40B4-BE49-F238E27FC236}">
                      <a16:creationId xmlns:a16="http://schemas.microsoft.com/office/drawing/2014/main" id="{001A5AFA-A649-E939-7B38-7199B01FABB2}"/>
                    </a:ext>
                  </a:extLst>
                </p:cNvPr>
                <p:cNvSpPr/>
                <p:nvPr/>
              </p:nvSpPr>
              <p:spPr>
                <a:xfrm>
                  <a:off x="4181175" y="1546800"/>
                  <a:ext cx="102650" cy="6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06" h="2751" extrusionOk="0">
                      <a:moveTo>
                        <a:pt x="2892" y="1"/>
                      </a:moveTo>
                      <a:cubicBezTo>
                        <a:pt x="2879" y="1"/>
                        <a:pt x="2868" y="4"/>
                        <a:pt x="2858" y="10"/>
                      </a:cubicBezTo>
                      <a:lnTo>
                        <a:pt x="60" y="1689"/>
                      </a:lnTo>
                      <a:cubicBezTo>
                        <a:pt x="0" y="1725"/>
                        <a:pt x="12" y="1820"/>
                        <a:pt x="83" y="1832"/>
                      </a:cubicBezTo>
                      <a:lnTo>
                        <a:pt x="3989" y="2749"/>
                      </a:lnTo>
                      <a:cubicBezTo>
                        <a:pt x="3994" y="2750"/>
                        <a:pt x="3999" y="2750"/>
                        <a:pt x="4004" y="2750"/>
                      </a:cubicBezTo>
                      <a:cubicBezTo>
                        <a:pt x="4058" y="2750"/>
                        <a:pt x="4106" y="2696"/>
                        <a:pt x="4084" y="2642"/>
                      </a:cubicBezTo>
                      <a:lnTo>
                        <a:pt x="2965" y="46"/>
                      </a:lnTo>
                      <a:cubicBezTo>
                        <a:pt x="2956" y="20"/>
                        <a:pt x="2923" y="1"/>
                        <a:pt x="2892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" name="Google Shape;3201;p75">
                  <a:extLst>
                    <a:ext uri="{FF2B5EF4-FFF2-40B4-BE49-F238E27FC236}">
                      <a16:creationId xmlns:a16="http://schemas.microsoft.com/office/drawing/2014/main" id="{45D7BFC7-94DC-E219-FE4A-2291E4D44C62}"/>
                    </a:ext>
                  </a:extLst>
                </p:cNvPr>
                <p:cNvSpPr/>
                <p:nvPr/>
              </p:nvSpPr>
              <p:spPr>
                <a:xfrm>
                  <a:off x="4502625" y="1807000"/>
                  <a:ext cx="63125" cy="6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25" h="2470" extrusionOk="0">
                      <a:moveTo>
                        <a:pt x="2259" y="1"/>
                      </a:moveTo>
                      <a:cubicBezTo>
                        <a:pt x="2150" y="1"/>
                        <a:pt x="2027" y="32"/>
                        <a:pt x="1953" y="44"/>
                      </a:cubicBezTo>
                      <a:cubicBezTo>
                        <a:pt x="1751" y="68"/>
                        <a:pt x="1561" y="104"/>
                        <a:pt x="1370" y="151"/>
                      </a:cubicBezTo>
                      <a:cubicBezTo>
                        <a:pt x="1311" y="163"/>
                        <a:pt x="1251" y="175"/>
                        <a:pt x="1180" y="187"/>
                      </a:cubicBezTo>
                      <a:lnTo>
                        <a:pt x="1156" y="187"/>
                      </a:lnTo>
                      <a:cubicBezTo>
                        <a:pt x="1120" y="187"/>
                        <a:pt x="1084" y="199"/>
                        <a:pt x="1061" y="223"/>
                      </a:cubicBezTo>
                      <a:cubicBezTo>
                        <a:pt x="751" y="294"/>
                        <a:pt x="453" y="366"/>
                        <a:pt x="144" y="461"/>
                      </a:cubicBezTo>
                      <a:cubicBezTo>
                        <a:pt x="0" y="505"/>
                        <a:pt x="41" y="703"/>
                        <a:pt x="181" y="703"/>
                      </a:cubicBezTo>
                      <a:cubicBezTo>
                        <a:pt x="192" y="703"/>
                        <a:pt x="203" y="702"/>
                        <a:pt x="215" y="699"/>
                      </a:cubicBezTo>
                      <a:cubicBezTo>
                        <a:pt x="465" y="639"/>
                        <a:pt x="715" y="592"/>
                        <a:pt x="965" y="544"/>
                      </a:cubicBezTo>
                      <a:lnTo>
                        <a:pt x="965" y="604"/>
                      </a:lnTo>
                      <a:cubicBezTo>
                        <a:pt x="977" y="794"/>
                        <a:pt x="977" y="985"/>
                        <a:pt x="989" y="1175"/>
                      </a:cubicBezTo>
                      <a:cubicBezTo>
                        <a:pt x="1013" y="1568"/>
                        <a:pt x="1049" y="1961"/>
                        <a:pt x="1084" y="2354"/>
                      </a:cubicBezTo>
                      <a:cubicBezTo>
                        <a:pt x="1090" y="2431"/>
                        <a:pt x="1156" y="2470"/>
                        <a:pt x="1220" y="2470"/>
                      </a:cubicBezTo>
                      <a:cubicBezTo>
                        <a:pt x="1284" y="2470"/>
                        <a:pt x="1346" y="2431"/>
                        <a:pt x="1346" y="2354"/>
                      </a:cubicBezTo>
                      <a:cubicBezTo>
                        <a:pt x="1358" y="1961"/>
                        <a:pt x="1370" y="1568"/>
                        <a:pt x="1370" y="1175"/>
                      </a:cubicBezTo>
                      <a:cubicBezTo>
                        <a:pt x="1370" y="985"/>
                        <a:pt x="1358" y="794"/>
                        <a:pt x="1358" y="604"/>
                      </a:cubicBezTo>
                      <a:cubicBezTo>
                        <a:pt x="1358" y="580"/>
                        <a:pt x="1358" y="532"/>
                        <a:pt x="1346" y="485"/>
                      </a:cubicBezTo>
                      <a:cubicBezTo>
                        <a:pt x="1382" y="473"/>
                        <a:pt x="1418" y="461"/>
                        <a:pt x="1465" y="461"/>
                      </a:cubicBezTo>
                      <a:cubicBezTo>
                        <a:pt x="1656" y="425"/>
                        <a:pt x="1846" y="389"/>
                        <a:pt x="2049" y="366"/>
                      </a:cubicBezTo>
                      <a:cubicBezTo>
                        <a:pt x="2180" y="342"/>
                        <a:pt x="2525" y="330"/>
                        <a:pt x="2477" y="127"/>
                      </a:cubicBezTo>
                      <a:cubicBezTo>
                        <a:pt x="2454" y="29"/>
                        <a:pt x="2363" y="1"/>
                        <a:pt x="2259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" name="Google Shape;3202;p75">
                  <a:extLst>
                    <a:ext uri="{FF2B5EF4-FFF2-40B4-BE49-F238E27FC236}">
                      <a16:creationId xmlns:a16="http://schemas.microsoft.com/office/drawing/2014/main" id="{37A8A29B-2E84-6AED-FC96-E188704756EA}"/>
                    </a:ext>
                  </a:extLst>
                </p:cNvPr>
                <p:cNvSpPr/>
                <p:nvPr/>
              </p:nvSpPr>
              <p:spPr>
                <a:xfrm>
                  <a:off x="4236500" y="1543575"/>
                  <a:ext cx="63150" cy="6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26" h="2470" extrusionOk="0">
                      <a:moveTo>
                        <a:pt x="2260" y="1"/>
                      </a:moveTo>
                      <a:cubicBezTo>
                        <a:pt x="2151" y="1"/>
                        <a:pt x="2028" y="32"/>
                        <a:pt x="1954" y="44"/>
                      </a:cubicBezTo>
                      <a:cubicBezTo>
                        <a:pt x="1764" y="68"/>
                        <a:pt x="1561" y="104"/>
                        <a:pt x="1371" y="151"/>
                      </a:cubicBezTo>
                      <a:cubicBezTo>
                        <a:pt x="1311" y="163"/>
                        <a:pt x="1252" y="175"/>
                        <a:pt x="1180" y="187"/>
                      </a:cubicBezTo>
                      <a:lnTo>
                        <a:pt x="1157" y="187"/>
                      </a:lnTo>
                      <a:cubicBezTo>
                        <a:pt x="1121" y="187"/>
                        <a:pt x="1085" y="199"/>
                        <a:pt x="1061" y="223"/>
                      </a:cubicBezTo>
                      <a:cubicBezTo>
                        <a:pt x="764" y="294"/>
                        <a:pt x="454" y="366"/>
                        <a:pt x="145" y="461"/>
                      </a:cubicBezTo>
                      <a:cubicBezTo>
                        <a:pt x="1" y="505"/>
                        <a:pt x="42" y="703"/>
                        <a:pt x="181" y="703"/>
                      </a:cubicBezTo>
                      <a:cubicBezTo>
                        <a:pt x="192" y="703"/>
                        <a:pt x="204" y="702"/>
                        <a:pt x="216" y="699"/>
                      </a:cubicBezTo>
                      <a:cubicBezTo>
                        <a:pt x="466" y="639"/>
                        <a:pt x="716" y="592"/>
                        <a:pt x="966" y="544"/>
                      </a:cubicBezTo>
                      <a:lnTo>
                        <a:pt x="966" y="604"/>
                      </a:lnTo>
                      <a:cubicBezTo>
                        <a:pt x="978" y="794"/>
                        <a:pt x="978" y="985"/>
                        <a:pt x="990" y="1175"/>
                      </a:cubicBezTo>
                      <a:cubicBezTo>
                        <a:pt x="1014" y="1568"/>
                        <a:pt x="1049" y="1961"/>
                        <a:pt x="1085" y="2354"/>
                      </a:cubicBezTo>
                      <a:cubicBezTo>
                        <a:pt x="1091" y="2431"/>
                        <a:pt x="1157" y="2470"/>
                        <a:pt x="1221" y="2470"/>
                      </a:cubicBezTo>
                      <a:cubicBezTo>
                        <a:pt x="1285" y="2470"/>
                        <a:pt x="1347" y="2431"/>
                        <a:pt x="1347" y="2354"/>
                      </a:cubicBezTo>
                      <a:cubicBezTo>
                        <a:pt x="1359" y="1961"/>
                        <a:pt x="1371" y="1568"/>
                        <a:pt x="1371" y="1175"/>
                      </a:cubicBezTo>
                      <a:cubicBezTo>
                        <a:pt x="1371" y="985"/>
                        <a:pt x="1371" y="794"/>
                        <a:pt x="1359" y="604"/>
                      </a:cubicBezTo>
                      <a:cubicBezTo>
                        <a:pt x="1359" y="580"/>
                        <a:pt x="1359" y="532"/>
                        <a:pt x="1347" y="485"/>
                      </a:cubicBezTo>
                      <a:cubicBezTo>
                        <a:pt x="1383" y="473"/>
                        <a:pt x="1430" y="461"/>
                        <a:pt x="1466" y="461"/>
                      </a:cubicBezTo>
                      <a:cubicBezTo>
                        <a:pt x="1657" y="425"/>
                        <a:pt x="1847" y="389"/>
                        <a:pt x="2050" y="366"/>
                      </a:cubicBezTo>
                      <a:cubicBezTo>
                        <a:pt x="2181" y="342"/>
                        <a:pt x="2526" y="330"/>
                        <a:pt x="2478" y="127"/>
                      </a:cubicBezTo>
                      <a:cubicBezTo>
                        <a:pt x="2455" y="29"/>
                        <a:pt x="2364" y="1"/>
                        <a:pt x="226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" name="Google Shape;3203;p75">
                  <a:extLst>
                    <a:ext uri="{FF2B5EF4-FFF2-40B4-BE49-F238E27FC236}">
                      <a16:creationId xmlns:a16="http://schemas.microsoft.com/office/drawing/2014/main" id="{A85CE85B-10E7-B00A-8619-F7003B66A33C}"/>
                    </a:ext>
                  </a:extLst>
                </p:cNvPr>
                <p:cNvSpPr/>
                <p:nvPr/>
              </p:nvSpPr>
              <p:spPr>
                <a:xfrm>
                  <a:off x="4543125" y="1897675"/>
                  <a:ext cx="11625" cy="8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5" h="359" extrusionOk="0">
                      <a:moveTo>
                        <a:pt x="226" y="1"/>
                      </a:moveTo>
                      <a:cubicBezTo>
                        <a:pt x="0" y="1"/>
                        <a:pt x="0" y="358"/>
                        <a:pt x="226" y="358"/>
                      </a:cubicBezTo>
                      <a:cubicBezTo>
                        <a:pt x="464" y="358"/>
                        <a:pt x="464" y="1"/>
                        <a:pt x="22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" name="Google Shape;3204;p75">
                  <a:extLst>
                    <a:ext uri="{FF2B5EF4-FFF2-40B4-BE49-F238E27FC236}">
                      <a16:creationId xmlns:a16="http://schemas.microsoft.com/office/drawing/2014/main" id="{34568F22-7009-7687-AD84-B53140500F5F}"/>
                    </a:ext>
                  </a:extLst>
                </p:cNvPr>
                <p:cNvSpPr/>
                <p:nvPr/>
              </p:nvSpPr>
              <p:spPr>
                <a:xfrm>
                  <a:off x="4586275" y="1878625"/>
                  <a:ext cx="14025" cy="10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1" h="430" extrusionOk="0">
                      <a:moveTo>
                        <a:pt x="286" y="1"/>
                      </a:moveTo>
                      <a:cubicBezTo>
                        <a:pt x="1" y="1"/>
                        <a:pt x="1" y="430"/>
                        <a:pt x="286" y="430"/>
                      </a:cubicBezTo>
                      <a:cubicBezTo>
                        <a:pt x="560" y="430"/>
                        <a:pt x="560" y="1"/>
                        <a:pt x="2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" name="Google Shape;3205;p75">
                  <a:extLst>
                    <a:ext uri="{FF2B5EF4-FFF2-40B4-BE49-F238E27FC236}">
                      <a16:creationId xmlns:a16="http://schemas.microsoft.com/office/drawing/2014/main" id="{A9F37520-7F63-D860-455A-300EE1A33000}"/>
                    </a:ext>
                  </a:extLst>
                </p:cNvPr>
                <p:cNvSpPr/>
                <p:nvPr/>
              </p:nvSpPr>
              <p:spPr>
                <a:xfrm>
                  <a:off x="4548475" y="1868800"/>
                  <a:ext cx="8650" cy="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" h="364" extrusionOk="0">
                      <a:moveTo>
                        <a:pt x="131" y="1"/>
                      </a:moveTo>
                      <a:cubicBezTo>
                        <a:pt x="108" y="13"/>
                        <a:pt x="84" y="25"/>
                        <a:pt x="72" y="49"/>
                      </a:cubicBezTo>
                      <a:cubicBezTo>
                        <a:pt x="60" y="49"/>
                        <a:pt x="60" y="61"/>
                        <a:pt x="48" y="61"/>
                      </a:cubicBezTo>
                      <a:lnTo>
                        <a:pt x="24" y="96"/>
                      </a:lnTo>
                      <a:lnTo>
                        <a:pt x="0" y="144"/>
                      </a:lnTo>
                      <a:cubicBezTo>
                        <a:pt x="0" y="168"/>
                        <a:pt x="0" y="191"/>
                        <a:pt x="0" y="215"/>
                      </a:cubicBezTo>
                      <a:cubicBezTo>
                        <a:pt x="0" y="227"/>
                        <a:pt x="12" y="239"/>
                        <a:pt x="12" y="251"/>
                      </a:cubicBezTo>
                      <a:cubicBezTo>
                        <a:pt x="24" y="275"/>
                        <a:pt x="24" y="287"/>
                        <a:pt x="36" y="299"/>
                      </a:cubicBezTo>
                      <a:cubicBezTo>
                        <a:pt x="48" y="311"/>
                        <a:pt x="60" y="322"/>
                        <a:pt x="72" y="322"/>
                      </a:cubicBezTo>
                      <a:cubicBezTo>
                        <a:pt x="84" y="334"/>
                        <a:pt x="96" y="346"/>
                        <a:pt x="108" y="346"/>
                      </a:cubicBezTo>
                      <a:cubicBezTo>
                        <a:pt x="124" y="355"/>
                        <a:pt x="141" y="363"/>
                        <a:pt x="158" y="363"/>
                      </a:cubicBezTo>
                      <a:cubicBezTo>
                        <a:pt x="165" y="363"/>
                        <a:pt x="172" y="362"/>
                        <a:pt x="179" y="358"/>
                      </a:cubicBezTo>
                      <a:lnTo>
                        <a:pt x="215" y="358"/>
                      </a:lnTo>
                      <a:cubicBezTo>
                        <a:pt x="239" y="346"/>
                        <a:pt x="250" y="346"/>
                        <a:pt x="262" y="334"/>
                      </a:cubicBezTo>
                      <a:lnTo>
                        <a:pt x="298" y="311"/>
                      </a:lnTo>
                      <a:lnTo>
                        <a:pt x="322" y="275"/>
                      </a:lnTo>
                      <a:lnTo>
                        <a:pt x="346" y="239"/>
                      </a:lnTo>
                      <a:cubicBezTo>
                        <a:pt x="346" y="215"/>
                        <a:pt x="346" y="191"/>
                        <a:pt x="346" y="168"/>
                      </a:cubicBezTo>
                      <a:cubicBezTo>
                        <a:pt x="346" y="144"/>
                        <a:pt x="346" y="132"/>
                        <a:pt x="334" y="120"/>
                      </a:cubicBezTo>
                      <a:cubicBezTo>
                        <a:pt x="334" y="96"/>
                        <a:pt x="310" y="84"/>
                        <a:pt x="298" y="61"/>
                      </a:cubicBezTo>
                      <a:cubicBezTo>
                        <a:pt x="298" y="61"/>
                        <a:pt x="286" y="49"/>
                        <a:pt x="274" y="49"/>
                      </a:cubicBezTo>
                      <a:cubicBezTo>
                        <a:pt x="262" y="25"/>
                        <a:pt x="250" y="13"/>
                        <a:pt x="239" y="13"/>
                      </a:cubicBezTo>
                      <a:cubicBezTo>
                        <a:pt x="215" y="1"/>
                        <a:pt x="191" y="1"/>
                        <a:pt x="17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" name="Google Shape;3206;p75">
                  <a:extLst>
                    <a:ext uri="{FF2B5EF4-FFF2-40B4-BE49-F238E27FC236}">
                      <a16:creationId xmlns:a16="http://schemas.microsoft.com/office/drawing/2014/main" id="{F437E5AE-67BD-FB29-17AC-AB9E2401ED5F}"/>
                    </a:ext>
                  </a:extLst>
                </p:cNvPr>
                <p:cNvSpPr/>
                <p:nvPr/>
              </p:nvSpPr>
              <p:spPr>
                <a:xfrm>
                  <a:off x="4530625" y="1877450"/>
                  <a:ext cx="8650" cy="7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" h="319" extrusionOk="0">
                      <a:moveTo>
                        <a:pt x="119" y="0"/>
                      </a:moveTo>
                      <a:cubicBezTo>
                        <a:pt x="83" y="12"/>
                        <a:pt x="60" y="24"/>
                        <a:pt x="48" y="48"/>
                      </a:cubicBezTo>
                      <a:cubicBezTo>
                        <a:pt x="36" y="48"/>
                        <a:pt x="24" y="60"/>
                        <a:pt x="24" y="72"/>
                      </a:cubicBezTo>
                      <a:cubicBezTo>
                        <a:pt x="0" y="107"/>
                        <a:pt x="0" y="131"/>
                        <a:pt x="0" y="155"/>
                      </a:cubicBezTo>
                      <a:cubicBezTo>
                        <a:pt x="0" y="179"/>
                        <a:pt x="0" y="203"/>
                        <a:pt x="12" y="215"/>
                      </a:cubicBezTo>
                      <a:cubicBezTo>
                        <a:pt x="12" y="238"/>
                        <a:pt x="24" y="250"/>
                        <a:pt x="48" y="274"/>
                      </a:cubicBezTo>
                      <a:cubicBezTo>
                        <a:pt x="60" y="286"/>
                        <a:pt x="83" y="298"/>
                        <a:pt x="119" y="310"/>
                      </a:cubicBezTo>
                      <a:cubicBezTo>
                        <a:pt x="131" y="316"/>
                        <a:pt x="143" y="319"/>
                        <a:pt x="156" y="319"/>
                      </a:cubicBezTo>
                      <a:cubicBezTo>
                        <a:pt x="170" y="319"/>
                        <a:pt x="185" y="316"/>
                        <a:pt x="202" y="310"/>
                      </a:cubicBezTo>
                      <a:lnTo>
                        <a:pt x="238" y="310"/>
                      </a:lnTo>
                      <a:cubicBezTo>
                        <a:pt x="250" y="298"/>
                        <a:pt x="262" y="298"/>
                        <a:pt x="274" y="286"/>
                      </a:cubicBezTo>
                      <a:cubicBezTo>
                        <a:pt x="286" y="286"/>
                        <a:pt x="298" y="262"/>
                        <a:pt x="310" y="250"/>
                      </a:cubicBezTo>
                      <a:cubicBezTo>
                        <a:pt x="322" y="238"/>
                        <a:pt x="333" y="226"/>
                        <a:pt x="333" y="215"/>
                      </a:cubicBezTo>
                      <a:cubicBezTo>
                        <a:pt x="345" y="203"/>
                        <a:pt x="345" y="179"/>
                        <a:pt x="345" y="155"/>
                      </a:cubicBezTo>
                      <a:lnTo>
                        <a:pt x="345" y="119"/>
                      </a:lnTo>
                      <a:cubicBezTo>
                        <a:pt x="333" y="107"/>
                        <a:pt x="333" y="96"/>
                        <a:pt x="322" y="84"/>
                      </a:cubicBezTo>
                      <a:cubicBezTo>
                        <a:pt x="322" y="60"/>
                        <a:pt x="310" y="48"/>
                        <a:pt x="286" y="36"/>
                      </a:cubicBezTo>
                      <a:cubicBezTo>
                        <a:pt x="274" y="24"/>
                        <a:pt x="250" y="12"/>
                        <a:pt x="238" y="12"/>
                      </a:cubicBezTo>
                      <a:cubicBezTo>
                        <a:pt x="226" y="12"/>
                        <a:pt x="214" y="0"/>
                        <a:pt x="202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" name="Google Shape;3207;p75">
                  <a:extLst>
                    <a:ext uri="{FF2B5EF4-FFF2-40B4-BE49-F238E27FC236}">
                      <a16:creationId xmlns:a16="http://schemas.microsoft.com/office/drawing/2014/main" id="{6CEF7D13-D83F-DCB7-F562-5FDDD3E2C59A}"/>
                    </a:ext>
                  </a:extLst>
                </p:cNvPr>
                <p:cNvSpPr/>
                <p:nvPr/>
              </p:nvSpPr>
              <p:spPr>
                <a:xfrm>
                  <a:off x="4201700" y="1582475"/>
                  <a:ext cx="9550" cy="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2" h="382" extrusionOk="0">
                      <a:moveTo>
                        <a:pt x="191" y="0"/>
                      </a:moveTo>
                      <a:cubicBezTo>
                        <a:pt x="167" y="0"/>
                        <a:pt x="144" y="0"/>
                        <a:pt x="120" y="12"/>
                      </a:cubicBezTo>
                      <a:cubicBezTo>
                        <a:pt x="96" y="24"/>
                        <a:pt x="72" y="36"/>
                        <a:pt x="60" y="60"/>
                      </a:cubicBezTo>
                      <a:cubicBezTo>
                        <a:pt x="36" y="72"/>
                        <a:pt x="24" y="95"/>
                        <a:pt x="13" y="119"/>
                      </a:cubicBezTo>
                      <a:cubicBezTo>
                        <a:pt x="1" y="143"/>
                        <a:pt x="1" y="167"/>
                        <a:pt x="1" y="191"/>
                      </a:cubicBezTo>
                      <a:cubicBezTo>
                        <a:pt x="1" y="215"/>
                        <a:pt x="1" y="226"/>
                        <a:pt x="13" y="238"/>
                      </a:cubicBezTo>
                      <a:cubicBezTo>
                        <a:pt x="13" y="274"/>
                        <a:pt x="36" y="310"/>
                        <a:pt x="60" y="334"/>
                      </a:cubicBezTo>
                      <a:cubicBezTo>
                        <a:pt x="72" y="334"/>
                        <a:pt x="84" y="345"/>
                        <a:pt x="96" y="357"/>
                      </a:cubicBezTo>
                      <a:cubicBezTo>
                        <a:pt x="120" y="381"/>
                        <a:pt x="155" y="381"/>
                        <a:pt x="191" y="381"/>
                      </a:cubicBezTo>
                      <a:cubicBezTo>
                        <a:pt x="215" y="381"/>
                        <a:pt x="239" y="381"/>
                        <a:pt x="263" y="369"/>
                      </a:cubicBezTo>
                      <a:cubicBezTo>
                        <a:pt x="286" y="357"/>
                        <a:pt x="310" y="345"/>
                        <a:pt x="334" y="322"/>
                      </a:cubicBezTo>
                      <a:cubicBezTo>
                        <a:pt x="346" y="310"/>
                        <a:pt x="358" y="286"/>
                        <a:pt x="370" y="262"/>
                      </a:cubicBezTo>
                      <a:cubicBezTo>
                        <a:pt x="382" y="238"/>
                        <a:pt x="382" y="215"/>
                        <a:pt x="382" y="191"/>
                      </a:cubicBezTo>
                      <a:cubicBezTo>
                        <a:pt x="382" y="179"/>
                        <a:pt x="382" y="155"/>
                        <a:pt x="382" y="143"/>
                      </a:cubicBezTo>
                      <a:cubicBezTo>
                        <a:pt x="370" y="107"/>
                        <a:pt x="346" y="84"/>
                        <a:pt x="334" y="60"/>
                      </a:cubicBezTo>
                      <a:cubicBezTo>
                        <a:pt x="310" y="48"/>
                        <a:pt x="298" y="36"/>
                        <a:pt x="286" y="24"/>
                      </a:cubicBezTo>
                      <a:cubicBezTo>
                        <a:pt x="263" y="12"/>
                        <a:pt x="227" y="0"/>
                        <a:pt x="19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" name="Google Shape;3208;p75">
                  <a:extLst>
                    <a:ext uri="{FF2B5EF4-FFF2-40B4-BE49-F238E27FC236}">
                      <a16:creationId xmlns:a16="http://schemas.microsoft.com/office/drawing/2014/main" id="{72E3F4FF-A67A-AA9A-52FA-844DBDEB6236}"/>
                    </a:ext>
                  </a:extLst>
                </p:cNvPr>
                <p:cNvSpPr/>
                <p:nvPr/>
              </p:nvSpPr>
              <p:spPr>
                <a:xfrm>
                  <a:off x="4235625" y="1587525"/>
                  <a:ext cx="10450" cy="9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" h="394" extrusionOk="0">
                      <a:moveTo>
                        <a:pt x="203" y="1"/>
                      </a:moveTo>
                      <a:cubicBezTo>
                        <a:pt x="168" y="1"/>
                        <a:pt x="144" y="1"/>
                        <a:pt x="120" y="13"/>
                      </a:cubicBezTo>
                      <a:cubicBezTo>
                        <a:pt x="96" y="24"/>
                        <a:pt x="72" y="36"/>
                        <a:pt x="60" y="60"/>
                      </a:cubicBezTo>
                      <a:cubicBezTo>
                        <a:pt x="37" y="72"/>
                        <a:pt x="25" y="96"/>
                        <a:pt x="13" y="120"/>
                      </a:cubicBezTo>
                      <a:cubicBezTo>
                        <a:pt x="1" y="143"/>
                        <a:pt x="1" y="167"/>
                        <a:pt x="1" y="203"/>
                      </a:cubicBezTo>
                      <a:cubicBezTo>
                        <a:pt x="1" y="215"/>
                        <a:pt x="1" y="239"/>
                        <a:pt x="1" y="251"/>
                      </a:cubicBezTo>
                      <a:cubicBezTo>
                        <a:pt x="13" y="286"/>
                        <a:pt x="37" y="322"/>
                        <a:pt x="60" y="346"/>
                      </a:cubicBezTo>
                      <a:lnTo>
                        <a:pt x="96" y="370"/>
                      </a:lnTo>
                      <a:cubicBezTo>
                        <a:pt x="132" y="394"/>
                        <a:pt x="168" y="394"/>
                        <a:pt x="203" y="394"/>
                      </a:cubicBezTo>
                      <a:lnTo>
                        <a:pt x="251" y="394"/>
                      </a:lnTo>
                      <a:cubicBezTo>
                        <a:pt x="275" y="382"/>
                        <a:pt x="299" y="370"/>
                        <a:pt x="322" y="358"/>
                      </a:cubicBezTo>
                      <a:cubicBezTo>
                        <a:pt x="334" y="346"/>
                        <a:pt x="334" y="334"/>
                        <a:pt x="346" y="322"/>
                      </a:cubicBezTo>
                      <a:cubicBezTo>
                        <a:pt x="382" y="298"/>
                        <a:pt x="418" y="251"/>
                        <a:pt x="418" y="203"/>
                      </a:cubicBezTo>
                      <a:cubicBezTo>
                        <a:pt x="418" y="155"/>
                        <a:pt x="394" y="120"/>
                        <a:pt x="358" y="84"/>
                      </a:cubicBezTo>
                      <a:cubicBezTo>
                        <a:pt x="358" y="84"/>
                        <a:pt x="346" y="72"/>
                        <a:pt x="334" y="60"/>
                      </a:cubicBezTo>
                      <a:cubicBezTo>
                        <a:pt x="322" y="36"/>
                        <a:pt x="299" y="24"/>
                        <a:pt x="275" y="13"/>
                      </a:cubicBezTo>
                      <a:cubicBezTo>
                        <a:pt x="251" y="1"/>
                        <a:pt x="227" y="1"/>
                        <a:pt x="20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" name="Google Shape;3209;p75">
                  <a:extLst>
                    <a:ext uri="{FF2B5EF4-FFF2-40B4-BE49-F238E27FC236}">
                      <a16:creationId xmlns:a16="http://schemas.microsoft.com/office/drawing/2014/main" id="{28F4A057-7ED7-5797-58C9-2F674384E5C6}"/>
                    </a:ext>
                  </a:extLst>
                </p:cNvPr>
                <p:cNvSpPr/>
                <p:nvPr/>
              </p:nvSpPr>
              <p:spPr>
                <a:xfrm>
                  <a:off x="4244275" y="1564900"/>
                  <a:ext cx="10725" cy="8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9" h="335" extrusionOk="0">
                      <a:moveTo>
                        <a:pt x="215" y="1"/>
                      </a:moveTo>
                      <a:cubicBezTo>
                        <a:pt x="0" y="1"/>
                        <a:pt x="0" y="334"/>
                        <a:pt x="215" y="334"/>
                      </a:cubicBezTo>
                      <a:cubicBezTo>
                        <a:pt x="429" y="334"/>
                        <a:pt x="429" y="1"/>
                        <a:pt x="21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7" name="Google Shape;3210;p75">
              <a:extLst>
                <a:ext uri="{FF2B5EF4-FFF2-40B4-BE49-F238E27FC236}">
                  <a16:creationId xmlns:a16="http://schemas.microsoft.com/office/drawing/2014/main" id="{FBF308DE-A1EB-E770-C062-8159169F830E}"/>
                </a:ext>
              </a:extLst>
            </p:cNvPr>
            <p:cNvSpPr/>
            <p:nvPr/>
          </p:nvSpPr>
          <p:spPr>
            <a:xfrm>
              <a:off x="2281261" y="2656502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47" name="Google Shape;3147;p75"/>
          <p:cNvSpPr txBox="1">
            <a:spLocks noGrp="1"/>
          </p:cNvSpPr>
          <p:nvPr>
            <p:ph type="title"/>
          </p:nvPr>
        </p:nvSpPr>
        <p:spPr>
          <a:xfrm>
            <a:off x="4362536" y="2911587"/>
            <a:ext cx="3339000" cy="105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 dirty="0"/>
              <a:t>Obrigado pela sua presença!</a:t>
            </a:r>
            <a:endParaRPr sz="6600" dirty="0"/>
          </a:p>
        </p:txBody>
      </p:sp>
    </p:spTree>
    <p:extLst>
      <p:ext uri="{BB962C8B-B14F-4D97-AF65-F5344CB8AC3E}">
        <p14:creationId xmlns:p14="http://schemas.microsoft.com/office/powerpoint/2010/main" val="183624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47BEF15C-CDD2-6B44-3A82-E37D06336D8E}"/>
              </a:ext>
            </a:extLst>
          </p:cNvPr>
          <p:cNvSpPr txBox="1"/>
          <p:nvPr/>
        </p:nvSpPr>
        <p:spPr>
          <a:xfrm>
            <a:off x="754380" y="1828800"/>
            <a:ext cx="666369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creche o principal não é as atividades planeadas, ainda que adequadas, mas sim as rotinas e os tempos de atividades livres. As crianças muito pequenas não se desenvolvem bem em ambientes “Escolarizados”, onde realizam atividades em grupo dirigidas por um adulto, mas em contextos calorosos e atentos às suas necessidades Individuais.” 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Gabriela Portugal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Google Shape;2060;p43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INTRODUÇÃO</a:t>
            </a:r>
            <a:endParaRPr dirty="0"/>
          </a:p>
        </p:txBody>
      </p:sp>
      <p:sp>
        <p:nvSpPr>
          <p:cNvPr id="2062" name="Google Shape;2062;p43"/>
          <p:cNvSpPr txBox="1">
            <a:spLocks noGrp="1"/>
          </p:cNvSpPr>
          <p:nvPr>
            <p:ph type="subTitle" idx="2"/>
          </p:nvPr>
        </p:nvSpPr>
        <p:spPr>
          <a:xfrm>
            <a:off x="1083618" y="1218279"/>
            <a:ext cx="7543793" cy="34576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projeto curricular "Explorar Sentidos na Natureza" tem como objetivo proporcionar às crianças da creche experiências sensoriais e de exploração no ambiente natural. Através do contato direto com a natureza, as crianças são incentivadas a desenvolver suas capacidades motoras, cognitivas e emocionais, enquanto descobrem o mundo ao seu redor por meio dos cinco sentidos. Atividades ao ar livre, como caminhadas, brincadeiras com diferentes texturas, sons e aromas, favorecem a curiosidade natural das crianças e promovem a aprendizagem de forma lúdica, permitindo que elas construam um vínculo positivo com o ambiente natural desde cedo. Brincar na natureza é essencial para o desenvolvimento integral das crianças na fase de creche. Esse contato direto com o ambiente natural proporciona uma série de benefícios que vão além do simples entretenimento, contribuindo para o desenvolvimento físico, emocional, social e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cognitivo.</a:t>
            </a:r>
            <a:endParaRPr sz="1600" dirty="0"/>
          </a:p>
        </p:txBody>
      </p:sp>
      <p:grpSp>
        <p:nvGrpSpPr>
          <p:cNvPr id="2070" name="Google Shape;2070;p43"/>
          <p:cNvGrpSpPr/>
          <p:nvPr/>
        </p:nvGrpSpPr>
        <p:grpSpPr>
          <a:xfrm>
            <a:off x="7374920" y="3573610"/>
            <a:ext cx="1769080" cy="1436402"/>
            <a:chOff x="6357812" y="3558998"/>
            <a:chExt cx="2406651" cy="1655362"/>
          </a:xfrm>
        </p:grpSpPr>
        <p:grpSp>
          <p:nvGrpSpPr>
            <p:cNvPr id="2071" name="Google Shape;2071;p43"/>
            <p:cNvGrpSpPr/>
            <p:nvPr/>
          </p:nvGrpSpPr>
          <p:grpSpPr>
            <a:xfrm rot="-847056">
              <a:off x="6703949" y="3777336"/>
              <a:ext cx="1941202" cy="1218686"/>
              <a:chOff x="7468063" y="708913"/>
              <a:chExt cx="562600" cy="353200"/>
            </a:xfrm>
          </p:grpSpPr>
          <p:sp>
            <p:nvSpPr>
              <p:cNvPr id="2072" name="Google Shape;2072;p43"/>
              <p:cNvSpPr/>
              <p:nvPr/>
            </p:nvSpPr>
            <p:spPr>
              <a:xfrm>
                <a:off x="7468063" y="708975"/>
                <a:ext cx="562600" cy="353075"/>
              </a:xfrm>
              <a:custGeom>
                <a:avLst/>
                <a:gdLst/>
                <a:ahLst/>
                <a:cxnLst/>
                <a:rect l="l" t="t" r="r" b="b"/>
                <a:pathLst>
                  <a:path w="22504" h="14123" extrusionOk="0">
                    <a:moveTo>
                      <a:pt x="11361" y="0"/>
                    </a:moveTo>
                    <a:cubicBezTo>
                      <a:pt x="9240" y="0"/>
                      <a:pt x="7544" y="621"/>
                      <a:pt x="6311" y="1845"/>
                    </a:cubicBezTo>
                    <a:cubicBezTo>
                      <a:pt x="5144" y="3012"/>
                      <a:pt x="4596" y="4536"/>
                      <a:pt x="4358" y="5893"/>
                    </a:cubicBezTo>
                    <a:cubicBezTo>
                      <a:pt x="4282" y="5884"/>
                      <a:pt x="4203" y="5878"/>
                      <a:pt x="4119" y="5878"/>
                    </a:cubicBezTo>
                    <a:cubicBezTo>
                      <a:pt x="3901" y="5878"/>
                      <a:pt x="3654" y="5914"/>
                      <a:pt x="3370" y="6001"/>
                    </a:cubicBezTo>
                    <a:cubicBezTo>
                      <a:pt x="1917" y="6441"/>
                      <a:pt x="2084" y="7477"/>
                      <a:pt x="2084" y="7477"/>
                    </a:cubicBezTo>
                    <a:cubicBezTo>
                      <a:pt x="584" y="7870"/>
                      <a:pt x="1393" y="9013"/>
                      <a:pt x="1393" y="9013"/>
                    </a:cubicBezTo>
                    <a:cubicBezTo>
                      <a:pt x="0" y="10192"/>
                      <a:pt x="1751" y="10549"/>
                      <a:pt x="1751" y="10549"/>
                    </a:cubicBezTo>
                    <a:cubicBezTo>
                      <a:pt x="1751" y="10549"/>
                      <a:pt x="1572" y="11132"/>
                      <a:pt x="2572" y="11537"/>
                    </a:cubicBezTo>
                    <a:cubicBezTo>
                      <a:pt x="2811" y="11633"/>
                      <a:pt x="3012" y="11669"/>
                      <a:pt x="3180" y="11669"/>
                    </a:cubicBezTo>
                    <a:cubicBezTo>
                      <a:pt x="3723" y="11669"/>
                      <a:pt x="3918" y="11287"/>
                      <a:pt x="3918" y="11287"/>
                    </a:cubicBezTo>
                    <a:cubicBezTo>
                      <a:pt x="3918" y="11287"/>
                      <a:pt x="4215" y="12061"/>
                      <a:pt x="5096" y="12144"/>
                    </a:cubicBezTo>
                    <a:cubicBezTo>
                      <a:pt x="5130" y="12147"/>
                      <a:pt x="5164" y="12149"/>
                      <a:pt x="5198" y="12149"/>
                    </a:cubicBezTo>
                    <a:cubicBezTo>
                      <a:pt x="6039" y="12149"/>
                      <a:pt x="6656" y="11180"/>
                      <a:pt x="6656" y="11180"/>
                    </a:cubicBezTo>
                    <a:cubicBezTo>
                      <a:pt x="6656" y="11180"/>
                      <a:pt x="7152" y="11731"/>
                      <a:pt x="7851" y="11731"/>
                    </a:cubicBezTo>
                    <a:cubicBezTo>
                      <a:pt x="8180" y="11731"/>
                      <a:pt x="8554" y="11609"/>
                      <a:pt x="8942" y="11251"/>
                    </a:cubicBezTo>
                    <a:cubicBezTo>
                      <a:pt x="10156" y="10132"/>
                      <a:pt x="9013" y="9251"/>
                      <a:pt x="9013" y="9251"/>
                    </a:cubicBezTo>
                    <a:cubicBezTo>
                      <a:pt x="9013" y="9251"/>
                      <a:pt x="10061" y="8060"/>
                      <a:pt x="8263" y="6917"/>
                    </a:cubicBezTo>
                    <a:cubicBezTo>
                      <a:pt x="8418" y="6417"/>
                      <a:pt x="8656" y="5917"/>
                      <a:pt x="9049" y="5512"/>
                    </a:cubicBezTo>
                    <a:cubicBezTo>
                      <a:pt x="9621" y="4950"/>
                      <a:pt x="10435" y="4666"/>
                      <a:pt x="11487" y="4666"/>
                    </a:cubicBezTo>
                    <a:cubicBezTo>
                      <a:pt x="11793" y="4666"/>
                      <a:pt x="12120" y="4690"/>
                      <a:pt x="12466" y="4738"/>
                    </a:cubicBezTo>
                    <a:cubicBezTo>
                      <a:pt x="13978" y="4953"/>
                      <a:pt x="14990" y="5500"/>
                      <a:pt x="15479" y="6382"/>
                    </a:cubicBezTo>
                    <a:cubicBezTo>
                      <a:pt x="15800" y="6977"/>
                      <a:pt x="15871" y="7656"/>
                      <a:pt x="15812" y="8287"/>
                    </a:cubicBezTo>
                    <a:cubicBezTo>
                      <a:pt x="15788" y="8298"/>
                      <a:pt x="15752" y="8298"/>
                      <a:pt x="15717" y="8310"/>
                    </a:cubicBezTo>
                    <a:cubicBezTo>
                      <a:pt x="13633" y="8894"/>
                      <a:pt x="14324" y="10299"/>
                      <a:pt x="14324" y="10299"/>
                    </a:cubicBezTo>
                    <a:cubicBezTo>
                      <a:pt x="14324" y="10299"/>
                      <a:pt x="13026" y="10823"/>
                      <a:pt x="13859" y="12180"/>
                    </a:cubicBezTo>
                    <a:cubicBezTo>
                      <a:pt x="14236" y="12794"/>
                      <a:pt x="14711" y="12962"/>
                      <a:pt x="15117" y="12962"/>
                    </a:cubicBezTo>
                    <a:cubicBezTo>
                      <a:pt x="15610" y="12962"/>
                      <a:pt x="16002" y="12716"/>
                      <a:pt x="16002" y="12716"/>
                    </a:cubicBezTo>
                    <a:cubicBezTo>
                      <a:pt x="16002" y="12716"/>
                      <a:pt x="16348" y="13859"/>
                      <a:pt x="17193" y="14013"/>
                    </a:cubicBezTo>
                    <a:cubicBezTo>
                      <a:pt x="17287" y="14030"/>
                      <a:pt x="17376" y="14038"/>
                      <a:pt x="17460" y="14038"/>
                    </a:cubicBezTo>
                    <a:cubicBezTo>
                      <a:pt x="18149" y="14038"/>
                      <a:pt x="18527" y="13537"/>
                      <a:pt x="18527" y="13537"/>
                    </a:cubicBezTo>
                    <a:cubicBezTo>
                      <a:pt x="18527" y="13537"/>
                      <a:pt x="18638" y="14122"/>
                      <a:pt x="19473" y="14122"/>
                    </a:cubicBezTo>
                    <a:cubicBezTo>
                      <a:pt x="19545" y="14122"/>
                      <a:pt x="19622" y="14118"/>
                      <a:pt x="19705" y="14109"/>
                    </a:cubicBezTo>
                    <a:cubicBezTo>
                      <a:pt x="20741" y="14002"/>
                      <a:pt x="20729" y="13418"/>
                      <a:pt x="20729" y="13418"/>
                    </a:cubicBezTo>
                    <a:lnTo>
                      <a:pt x="20729" y="13418"/>
                    </a:lnTo>
                    <a:cubicBezTo>
                      <a:pt x="20729" y="13418"/>
                      <a:pt x="20763" y="13420"/>
                      <a:pt x="20819" y="13420"/>
                    </a:cubicBezTo>
                    <a:cubicBezTo>
                      <a:pt x="21159" y="13420"/>
                      <a:pt x="22306" y="13333"/>
                      <a:pt x="21467" y="12085"/>
                    </a:cubicBezTo>
                    <a:cubicBezTo>
                      <a:pt x="21467" y="12073"/>
                      <a:pt x="22503" y="11227"/>
                      <a:pt x="21229" y="10465"/>
                    </a:cubicBezTo>
                    <a:cubicBezTo>
                      <a:pt x="21229" y="10465"/>
                      <a:pt x="21658" y="9561"/>
                      <a:pt x="20420" y="8763"/>
                    </a:cubicBezTo>
                    <a:cubicBezTo>
                      <a:pt x="20193" y="8620"/>
                      <a:pt x="19979" y="8525"/>
                      <a:pt x="19789" y="8465"/>
                    </a:cubicBezTo>
                    <a:cubicBezTo>
                      <a:pt x="20027" y="7013"/>
                      <a:pt x="20027" y="5203"/>
                      <a:pt x="19158" y="3607"/>
                    </a:cubicBezTo>
                    <a:cubicBezTo>
                      <a:pt x="18122" y="1714"/>
                      <a:pt x="16086" y="536"/>
                      <a:pt x="13133" y="131"/>
                    </a:cubicBezTo>
                    <a:cubicBezTo>
                      <a:pt x="12513" y="44"/>
                      <a:pt x="11922" y="0"/>
                      <a:pt x="1136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073" name="Google Shape;2073;p43"/>
              <p:cNvGrpSpPr/>
              <p:nvPr/>
            </p:nvGrpSpPr>
            <p:grpSpPr>
              <a:xfrm>
                <a:off x="7468063" y="708913"/>
                <a:ext cx="562600" cy="353200"/>
                <a:chOff x="7700625" y="731675"/>
                <a:chExt cx="562600" cy="353200"/>
              </a:xfrm>
            </p:grpSpPr>
            <p:sp>
              <p:nvSpPr>
                <p:cNvPr id="2074" name="Google Shape;2074;p43"/>
                <p:cNvSpPr/>
                <p:nvPr/>
              </p:nvSpPr>
              <p:spPr>
                <a:xfrm>
                  <a:off x="7792000" y="731675"/>
                  <a:ext cx="432525" cy="28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01" h="11259" extrusionOk="0">
                      <a:moveTo>
                        <a:pt x="7723" y="1"/>
                      </a:moveTo>
                      <a:cubicBezTo>
                        <a:pt x="5594" y="1"/>
                        <a:pt x="3895" y="616"/>
                        <a:pt x="2668" y="1853"/>
                      </a:cubicBezTo>
                      <a:cubicBezTo>
                        <a:pt x="1" y="4508"/>
                        <a:pt x="572" y="9009"/>
                        <a:pt x="596" y="9199"/>
                      </a:cubicBezTo>
                      <a:lnTo>
                        <a:pt x="1965" y="9021"/>
                      </a:lnTo>
                      <a:cubicBezTo>
                        <a:pt x="1953" y="8973"/>
                        <a:pt x="1441" y="5008"/>
                        <a:pt x="3632" y="2817"/>
                      </a:cubicBezTo>
                      <a:cubicBezTo>
                        <a:pt x="4598" y="1861"/>
                        <a:pt x="5970" y="1382"/>
                        <a:pt x="7720" y="1382"/>
                      </a:cubicBezTo>
                      <a:cubicBezTo>
                        <a:pt x="8213" y="1382"/>
                        <a:pt x="8736" y="1420"/>
                        <a:pt x="9287" y="1496"/>
                      </a:cubicBezTo>
                      <a:cubicBezTo>
                        <a:pt x="11788" y="1841"/>
                        <a:pt x="13478" y="2770"/>
                        <a:pt x="14288" y="4270"/>
                      </a:cubicBezTo>
                      <a:cubicBezTo>
                        <a:pt x="15753" y="6937"/>
                        <a:pt x="14086" y="10640"/>
                        <a:pt x="14074" y="10676"/>
                      </a:cubicBezTo>
                      <a:lnTo>
                        <a:pt x="15312" y="11259"/>
                      </a:lnTo>
                      <a:cubicBezTo>
                        <a:pt x="15395" y="11080"/>
                        <a:pt x="17300" y="6901"/>
                        <a:pt x="15503" y="3615"/>
                      </a:cubicBezTo>
                      <a:cubicBezTo>
                        <a:pt x="14467" y="1710"/>
                        <a:pt x="12443" y="543"/>
                        <a:pt x="9478" y="127"/>
                      </a:cubicBezTo>
                      <a:cubicBezTo>
                        <a:pt x="8864" y="43"/>
                        <a:pt x="8279" y="1"/>
                        <a:pt x="7723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75" name="Google Shape;2075;p43"/>
                <p:cNvSpPr/>
                <p:nvPr/>
              </p:nvSpPr>
              <p:spPr>
                <a:xfrm>
                  <a:off x="7814325" y="757975"/>
                  <a:ext cx="384600" cy="250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84" h="10005" extrusionOk="0">
                      <a:moveTo>
                        <a:pt x="6883" y="0"/>
                      </a:moveTo>
                      <a:cubicBezTo>
                        <a:pt x="4985" y="0"/>
                        <a:pt x="3467" y="549"/>
                        <a:pt x="2370" y="1646"/>
                      </a:cubicBezTo>
                      <a:cubicBezTo>
                        <a:pt x="1" y="4016"/>
                        <a:pt x="513" y="8016"/>
                        <a:pt x="536" y="8183"/>
                      </a:cubicBezTo>
                      <a:lnTo>
                        <a:pt x="1929" y="7992"/>
                      </a:lnTo>
                      <a:cubicBezTo>
                        <a:pt x="1929" y="7957"/>
                        <a:pt x="1489" y="4528"/>
                        <a:pt x="3370" y="2647"/>
                      </a:cubicBezTo>
                      <a:cubicBezTo>
                        <a:pt x="4197" y="1829"/>
                        <a:pt x="5372" y="1417"/>
                        <a:pt x="6877" y="1417"/>
                      </a:cubicBezTo>
                      <a:cubicBezTo>
                        <a:pt x="7301" y="1417"/>
                        <a:pt x="7752" y="1450"/>
                        <a:pt x="8228" y="1515"/>
                      </a:cubicBezTo>
                      <a:cubicBezTo>
                        <a:pt x="10383" y="1813"/>
                        <a:pt x="11835" y="2623"/>
                        <a:pt x="12538" y="3897"/>
                      </a:cubicBezTo>
                      <a:cubicBezTo>
                        <a:pt x="13800" y="6195"/>
                        <a:pt x="12359" y="9385"/>
                        <a:pt x="12335" y="9421"/>
                      </a:cubicBezTo>
                      <a:lnTo>
                        <a:pt x="13621" y="10005"/>
                      </a:lnTo>
                      <a:cubicBezTo>
                        <a:pt x="13693" y="9850"/>
                        <a:pt x="15383" y="6147"/>
                        <a:pt x="13776" y="3218"/>
                      </a:cubicBezTo>
                      <a:cubicBezTo>
                        <a:pt x="12859" y="1527"/>
                        <a:pt x="11050" y="480"/>
                        <a:pt x="8430" y="111"/>
                      </a:cubicBezTo>
                      <a:cubicBezTo>
                        <a:pt x="7890" y="37"/>
                        <a:pt x="7373" y="0"/>
                        <a:pt x="688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76" name="Google Shape;2076;p43"/>
                <p:cNvSpPr/>
                <p:nvPr/>
              </p:nvSpPr>
              <p:spPr>
                <a:xfrm>
                  <a:off x="7833075" y="782675"/>
                  <a:ext cx="343825" cy="223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53" h="8958" extrusionOk="0">
                      <a:moveTo>
                        <a:pt x="6156" y="0"/>
                      </a:moveTo>
                      <a:cubicBezTo>
                        <a:pt x="4458" y="0"/>
                        <a:pt x="3105" y="495"/>
                        <a:pt x="2120" y="1480"/>
                      </a:cubicBezTo>
                      <a:cubicBezTo>
                        <a:pt x="1" y="3599"/>
                        <a:pt x="453" y="7159"/>
                        <a:pt x="477" y="7314"/>
                      </a:cubicBezTo>
                      <a:lnTo>
                        <a:pt x="1918" y="7124"/>
                      </a:lnTo>
                      <a:cubicBezTo>
                        <a:pt x="1918" y="7088"/>
                        <a:pt x="1548" y="4111"/>
                        <a:pt x="3156" y="2516"/>
                      </a:cubicBezTo>
                      <a:cubicBezTo>
                        <a:pt x="3858" y="1814"/>
                        <a:pt x="4860" y="1463"/>
                        <a:pt x="6147" y="1463"/>
                      </a:cubicBezTo>
                      <a:cubicBezTo>
                        <a:pt x="6519" y="1463"/>
                        <a:pt x="6915" y="1493"/>
                        <a:pt x="7335" y="1551"/>
                      </a:cubicBezTo>
                      <a:cubicBezTo>
                        <a:pt x="9192" y="1813"/>
                        <a:pt x="10442" y="2492"/>
                        <a:pt x="11038" y="3587"/>
                      </a:cubicBezTo>
                      <a:cubicBezTo>
                        <a:pt x="12121" y="5552"/>
                        <a:pt x="10871" y="8314"/>
                        <a:pt x="10859" y="8338"/>
                      </a:cubicBezTo>
                      <a:lnTo>
                        <a:pt x="12181" y="8957"/>
                      </a:lnTo>
                      <a:cubicBezTo>
                        <a:pt x="12252" y="8814"/>
                        <a:pt x="13752" y="5504"/>
                        <a:pt x="12324" y="2885"/>
                      </a:cubicBezTo>
                      <a:cubicBezTo>
                        <a:pt x="11490" y="1361"/>
                        <a:pt x="9883" y="432"/>
                        <a:pt x="7537" y="99"/>
                      </a:cubicBezTo>
                      <a:cubicBezTo>
                        <a:pt x="7054" y="33"/>
                        <a:pt x="6594" y="0"/>
                        <a:pt x="615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77" name="Google Shape;2077;p43"/>
                <p:cNvSpPr/>
                <p:nvPr/>
              </p:nvSpPr>
              <p:spPr>
                <a:xfrm>
                  <a:off x="7856900" y="812975"/>
                  <a:ext cx="292325" cy="190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93" h="7603" extrusionOk="0">
                      <a:moveTo>
                        <a:pt x="5223" y="0"/>
                      </a:moveTo>
                      <a:cubicBezTo>
                        <a:pt x="3795" y="0"/>
                        <a:pt x="2649" y="429"/>
                        <a:pt x="1810" y="1268"/>
                      </a:cubicBezTo>
                      <a:cubicBezTo>
                        <a:pt x="0" y="3066"/>
                        <a:pt x="381" y="6078"/>
                        <a:pt x="405" y="6209"/>
                      </a:cubicBezTo>
                      <a:lnTo>
                        <a:pt x="1810" y="6019"/>
                      </a:lnTo>
                      <a:cubicBezTo>
                        <a:pt x="1798" y="5995"/>
                        <a:pt x="1512" y="3554"/>
                        <a:pt x="2810" y="2268"/>
                      </a:cubicBezTo>
                      <a:cubicBezTo>
                        <a:pt x="3378" y="1700"/>
                        <a:pt x="4201" y="1416"/>
                        <a:pt x="5267" y="1416"/>
                      </a:cubicBezTo>
                      <a:cubicBezTo>
                        <a:pt x="5564" y="1416"/>
                        <a:pt x="5880" y="1438"/>
                        <a:pt x="6215" y="1482"/>
                      </a:cubicBezTo>
                      <a:cubicBezTo>
                        <a:pt x="7727" y="1697"/>
                        <a:pt x="8739" y="2256"/>
                        <a:pt x="9228" y="3137"/>
                      </a:cubicBezTo>
                      <a:cubicBezTo>
                        <a:pt x="10109" y="4733"/>
                        <a:pt x="9085" y="6995"/>
                        <a:pt x="9073" y="7007"/>
                      </a:cubicBezTo>
                      <a:lnTo>
                        <a:pt x="10359" y="7602"/>
                      </a:lnTo>
                      <a:cubicBezTo>
                        <a:pt x="10418" y="7483"/>
                        <a:pt x="11692" y="4685"/>
                        <a:pt x="10478" y="2459"/>
                      </a:cubicBezTo>
                      <a:cubicBezTo>
                        <a:pt x="9763" y="1161"/>
                        <a:pt x="8394" y="363"/>
                        <a:pt x="6406" y="89"/>
                      </a:cubicBezTo>
                      <a:cubicBezTo>
                        <a:pt x="5992" y="30"/>
                        <a:pt x="5598" y="0"/>
                        <a:pt x="5223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78" name="Google Shape;2078;p43"/>
                <p:cNvSpPr/>
                <p:nvPr/>
              </p:nvSpPr>
              <p:spPr>
                <a:xfrm>
                  <a:off x="7700625" y="878550"/>
                  <a:ext cx="254225" cy="157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69" h="6282" extrusionOk="0">
                      <a:moveTo>
                        <a:pt x="4117" y="0"/>
                      </a:moveTo>
                      <a:cubicBezTo>
                        <a:pt x="3901" y="0"/>
                        <a:pt x="3653" y="36"/>
                        <a:pt x="3370" y="121"/>
                      </a:cubicBezTo>
                      <a:cubicBezTo>
                        <a:pt x="1917" y="562"/>
                        <a:pt x="2084" y="1598"/>
                        <a:pt x="2084" y="1598"/>
                      </a:cubicBezTo>
                      <a:cubicBezTo>
                        <a:pt x="596" y="1991"/>
                        <a:pt x="1393" y="3134"/>
                        <a:pt x="1393" y="3134"/>
                      </a:cubicBezTo>
                      <a:cubicBezTo>
                        <a:pt x="0" y="4312"/>
                        <a:pt x="1751" y="4670"/>
                        <a:pt x="1751" y="4670"/>
                      </a:cubicBezTo>
                      <a:cubicBezTo>
                        <a:pt x="1751" y="4670"/>
                        <a:pt x="1584" y="5253"/>
                        <a:pt x="2572" y="5658"/>
                      </a:cubicBezTo>
                      <a:cubicBezTo>
                        <a:pt x="2814" y="5753"/>
                        <a:pt x="3016" y="5790"/>
                        <a:pt x="3185" y="5790"/>
                      </a:cubicBezTo>
                      <a:cubicBezTo>
                        <a:pt x="3730" y="5790"/>
                        <a:pt x="3918" y="5408"/>
                        <a:pt x="3918" y="5408"/>
                      </a:cubicBezTo>
                      <a:cubicBezTo>
                        <a:pt x="3918" y="5408"/>
                        <a:pt x="4215" y="6182"/>
                        <a:pt x="5108" y="6277"/>
                      </a:cubicBezTo>
                      <a:cubicBezTo>
                        <a:pt x="5142" y="6280"/>
                        <a:pt x="5175" y="6282"/>
                        <a:pt x="5208" y="6282"/>
                      </a:cubicBezTo>
                      <a:cubicBezTo>
                        <a:pt x="6050" y="6282"/>
                        <a:pt x="6656" y="5301"/>
                        <a:pt x="6656" y="5301"/>
                      </a:cubicBezTo>
                      <a:cubicBezTo>
                        <a:pt x="6656" y="5301"/>
                        <a:pt x="7155" y="5855"/>
                        <a:pt x="7862" y="5855"/>
                      </a:cubicBezTo>
                      <a:cubicBezTo>
                        <a:pt x="8191" y="5855"/>
                        <a:pt x="8565" y="5735"/>
                        <a:pt x="8954" y="5384"/>
                      </a:cubicBezTo>
                      <a:cubicBezTo>
                        <a:pt x="10168" y="4265"/>
                        <a:pt x="9013" y="3372"/>
                        <a:pt x="9013" y="3372"/>
                      </a:cubicBezTo>
                      <a:cubicBezTo>
                        <a:pt x="9013" y="3372"/>
                        <a:pt x="10097" y="2157"/>
                        <a:pt x="8192" y="991"/>
                      </a:cubicBezTo>
                      <a:cubicBezTo>
                        <a:pt x="7515" y="580"/>
                        <a:pt x="6979" y="448"/>
                        <a:pt x="6570" y="448"/>
                      </a:cubicBezTo>
                      <a:cubicBezTo>
                        <a:pt x="5828" y="448"/>
                        <a:pt x="5501" y="883"/>
                        <a:pt x="5501" y="883"/>
                      </a:cubicBezTo>
                      <a:cubicBezTo>
                        <a:pt x="5501" y="883"/>
                        <a:pt x="5196" y="0"/>
                        <a:pt x="4117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79" name="Google Shape;2079;p43"/>
                <p:cNvSpPr/>
                <p:nvPr/>
              </p:nvSpPr>
              <p:spPr>
                <a:xfrm>
                  <a:off x="8026250" y="935575"/>
                  <a:ext cx="236975" cy="149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79" h="5972" extrusionOk="0">
                      <a:moveTo>
                        <a:pt x="3743" y="0"/>
                      </a:moveTo>
                      <a:cubicBezTo>
                        <a:pt x="3450" y="0"/>
                        <a:pt x="3103" y="46"/>
                        <a:pt x="2692" y="162"/>
                      </a:cubicBezTo>
                      <a:cubicBezTo>
                        <a:pt x="620" y="734"/>
                        <a:pt x="1299" y="2150"/>
                        <a:pt x="1299" y="2150"/>
                      </a:cubicBezTo>
                      <a:cubicBezTo>
                        <a:pt x="1299" y="2150"/>
                        <a:pt x="1" y="2674"/>
                        <a:pt x="834" y="4032"/>
                      </a:cubicBezTo>
                      <a:cubicBezTo>
                        <a:pt x="1214" y="4641"/>
                        <a:pt x="1687" y="4809"/>
                        <a:pt x="2093" y="4809"/>
                      </a:cubicBezTo>
                      <a:cubicBezTo>
                        <a:pt x="2591" y="4809"/>
                        <a:pt x="2989" y="4556"/>
                        <a:pt x="2989" y="4556"/>
                      </a:cubicBezTo>
                      <a:cubicBezTo>
                        <a:pt x="2989" y="4556"/>
                        <a:pt x="3323" y="5710"/>
                        <a:pt x="4168" y="5865"/>
                      </a:cubicBezTo>
                      <a:cubicBezTo>
                        <a:pt x="4260" y="5882"/>
                        <a:pt x="4348" y="5889"/>
                        <a:pt x="4431" y="5889"/>
                      </a:cubicBezTo>
                      <a:cubicBezTo>
                        <a:pt x="5122" y="5889"/>
                        <a:pt x="5502" y="5377"/>
                        <a:pt x="5502" y="5377"/>
                      </a:cubicBezTo>
                      <a:cubicBezTo>
                        <a:pt x="5502" y="5377"/>
                        <a:pt x="5614" y="5972"/>
                        <a:pt x="6468" y="5972"/>
                      </a:cubicBezTo>
                      <a:cubicBezTo>
                        <a:pt x="6534" y="5972"/>
                        <a:pt x="6605" y="5968"/>
                        <a:pt x="6680" y="5960"/>
                      </a:cubicBezTo>
                      <a:cubicBezTo>
                        <a:pt x="7716" y="5841"/>
                        <a:pt x="7704" y="5258"/>
                        <a:pt x="7704" y="5258"/>
                      </a:cubicBezTo>
                      <a:lnTo>
                        <a:pt x="7704" y="5258"/>
                      </a:lnTo>
                      <a:cubicBezTo>
                        <a:pt x="7704" y="5258"/>
                        <a:pt x="7744" y="5261"/>
                        <a:pt x="7807" y="5261"/>
                      </a:cubicBezTo>
                      <a:cubicBezTo>
                        <a:pt x="8162" y="5261"/>
                        <a:pt x="9271" y="5167"/>
                        <a:pt x="8442" y="3925"/>
                      </a:cubicBezTo>
                      <a:cubicBezTo>
                        <a:pt x="8442" y="3925"/>
                        <a:pt x="9478" y="3067"/>
                        <a:pt x="8204" y="2317"/>
                      </a:cubicBezTo>
                      <a:cubicBezTo>
                        <a:pt x="8204" y="2317"/>
                        <a:pt x="8633" y="1400"/>
                        <a:pt x="7395" y="615"/>
                      </a:cubicBezTo>
                      <a:cubicBezTo>
                        <a:pt x="6960" y="338"/>
                        <a:pt x="6589" y="241"/>
                        <a:pt x="6283" y="241"/>
                      </a:cubicBezTo>
                      <a:cubicBezTo>
                        <a:pt x="5575" y="241"/>
                        <a:pt x="5216" y="757"/>
                        <a:pt x="5216" y="757"/>
                      </a:cubicBezTo>
                      <a:cubicBezTo>
                        <a:pt x="5216" y="757"/>
                        <a:pt x="4925" y="0"/>
                        <a:pt x="3743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080" name="Google Shape;2080;p43"/>
            <p:cNvSpPr/>
            <p:nvPr/>
          </p:nvSpPr>
          <p:spPr>
            <a:xfrm>
              <a:off x="6357812" y="4167222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43"/>
            <p:cNvSpPr/>
            <p:nvPr/>
          </p:nvSpPr>
          <p:spPr>
            <a:xfrm>
              <a:off x="6651786" y="4018475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82" name="Google Shape;2082;p43"/>
          <p:cNvGrpSpPr/>
          <p:nvPr/>
        </p:nvGrpSpPr>
        <p:grpSpPr>
          <a:xfrm>
            <a:off x="175395" y="3130132"/>
            <a:ext cx="1059110" cy="1161679"/>
            <a:chOff x="6457985" y="1952870"/>
            <a:chExt cx="744218" cy="649927"/>
          </a:xfrm>
        </p:grpSpPr>
        <p:sp>
          <p:nvSpPr>
            <p:cNvPr id="2083" name="Google Shape;2083;p43"/>
            <p:cNvSpPr/>
            <p:nvPr/>
          </p:nvSpPr>
          <p:spPr>
            <a:xfrm>
              <a:off x="6467763" y="1957804"/>
              <a:ext cx="705781" cy="644993"/>
            </a:xfrm>
            <a:custGeom>
              <a:avLst/>
              <a:gdLst/>
              <a:ahLst/>
              <a:cxnLst/>
              <a:rect l="l" t="t" r="r" b="b"/>
              <a:pathLst>
                <a:path w="10705" h="9783" extrusionOk="0">
                  <a:moveTo>
                    <a:pt x="6779" y="9763"/>
                  </a:moveTo>
                  <a:lnTo>
                    <a:pt x="6779" y="9763"/>
                  </a:lnTo>
                  <a:cubicBezTo>
                    <a:pt x="6778" y="9763"/>
                    <a:pt x="6777" y="9763"/>
                    <a:pt x="6776" y="9763"/>
                  </a:cubicBezTo>
                  <a:cubicBezTo>
                    <a:pt x="6777" y="9763"/>
                    <a:pt x="6778" y="9763"/>
                    <a:pt x="6779" y="9763"/>
                  </a:cubicBezTo>
                  <a:close/>
                  <a:moveTo>
                    <a:pt x="5910" y="1"/>
                  </a:moveTo>
                  <a:cubicBezTo>
                    <a:pt x="5221" y="1"/>
                    <a:pt x="4755" y="493"/>
                    <a:pt x="4454" y="1131"/>
                  </a:cubicBezTo>
                  <a:cubicBezTo>
                    <a:pt x="4183" y="560"/>
                    <a:pt x="3762" y="130"/>
                    <a:pt x="3109" y="130"/>
                  </a:cubicBezTo>
                  <a:cubicBezTo>
                    <a:pt x="2959" y="130"/>
                    <a:pt x="2796" y="153"/>
                    <a:pt x="2620" y="202"/>
                  </a:cubicBezTo>
                  <a:cubicBezTo>
                    <a:pt x="727" y="714"/>
                    <a:pt x="1251" y="2405"/>
                    <a:pt x="1727" y="3345"/>
                  </a:cubicBezTo>
                  <a:cubicBezTo>
                    <a:pt x="1477" y="3441"/>
                    <a:pt x="1251" y="3572"/>
                    <a:pt x="1049" y="3738"/>
                  </a:cubicBezTo>
                  <a:cubicBezTo>
                    <a:pt x="477" y="4203"/>
                    <a:pt x="203" y="5048"/>
                    <a:pt x="537" y="6012"/>
                  </a:cubicBezTo>
                  <a:cubicBezTo>
                    <a:pt x="394" y="5917"/>
                    <a:pt x="299" y="5774"/>
                    <a:pt x="251" y="5620"/>
                  </a:cubicBezTo>
                  <a:cubicBezTo>
                    <a:pt x="215" y="5536"/>
                    <a:pt x="203" y="5453"/>
                    <a:pt x="203" y="5358"/>
                  </a:cubicBezTo>
                  <a:cubicBezTo>
                    <a:pt x="203" y="5274"/>
                    <a:pt x="227" y="5179"/>
                    <a:pt x="191" y="5096"/>
                  </a:cubicBezTo>
                  <a:cubicBezTo>
                    <a:pt x="183" y="5078"/>
                    <a:pt x="168" y="5067"/>
                    <a:pt x="146" y="5067"/>
                  </a:cubicBezTo>
                  <a:cubicBezTo>
                    <a:pt x="138" y="5067"/>
                    <a:pt x="130" y="5069"/>
                    <a:pt x="120" y="5072"/>
                  </a:cubicBezTo>
                  <a:cubicBezTo>
                    <a:pt x="25" y="5131"/>
                    <a:pt x="13" y="5274"/>
                    <a:pt x="1" y="5370"/>
                  </a:cubicBezTo>
                  <a:cubicBezTo>
                    <a:pt x="1" y="5477"/>
                    <a:pt x="1" y="5584"/>
                    <a:pt x="37" y="5691"/>
                  </a:cubicBezTo>
                  <a:cubicBezTo>
                    <a:pt x="96" y="5917"/>
                    <a:pt x="239" y="6108"/>
                    <a:pt x="430" y="6239"/>
                  </a:cubicBezTo>
                  <a:cubicBezTo>
                    <a:pt x="501" y="6286"/>
                    <a:pt x="584" y="6322"/>
                    <a:pt x="668" y="6346"/>
                  </a:cubicBezTo>
                  <a:cubicBezTo>
                    <a:pt x="942" y="6905"/>
                    <a:pt x="1430" y="7501"/>
                    <a:pt x="2180" y="8072"/>
                  </a:cubicBezTo>
                  <a:lnTo>
                    <a:pt x="2168" y="8072"/>
                  </a:lnTo>
                  <a:cubicBezTo>
                    <a:pt x="2287" y="8156"/>
                    <a:pt x="2406" y="8251"/>
                    <a:pt x="2537" y="8334"/>
                  </a:cubicBezTo>
                  <a:lnTo>
                    <a:pt x="2549" y="8334"/>
                  </a:lnTo>
                  <a:cubicBezTo>
                    <a:pt x="2585" y="8358"/>
                    <a:pt x="2632" y="8394"/>
                    <a:pt x="2668" y="8418"/>
                  </a:cubicBezTo>
                  <a:lnTo>
                    <a:pt x="2668" y="8429"/>
                  </a:lnTo>
                  <a:cubicBezTo>
                    <a:pt x="2775" y="8501"/>
                    <a:pt x="2894" y="8572"/>
                    <a:pt x="3025" y="8644"/>
                  </a:cubicBezTo>
                  <a:cubicBezTo>
                    <a:pt x="3025" y="8644"/>
                    <a:pt x="3025" y="8644"/>
                    <a:pt x="3037" y="8632"/>
                  </a:cubicBezTo>
                  <a:cubicBezTo>
                    <a:pt x="3037" y="8644"/>
                    <a:pt x="3037" y="8644"/>
                    <a:pt x="3037" y="8644"/>
                  </a:cubicBezTo>
                  <a:lnTo>
                    <a:pt x="3025" y="8644"/>
                  </a:lnTo>
                  <a:cubicBezTo>
                    <a:pt x="3132" y="8703"/>
                    <a:pt x="3239" y="8763"/>
                    <a:pt x="3347" y="8822"/>
                  </a:cubicBezTo>
                  <a:cubicBezTo>
                    <a:pt x="3430" y="8858"/>
                    <a:pt x="3501" y="8894"/>
                    <a:pt x="3585" y="8941"/>
                  </a:cubicBezTo>
                  <a:cubicBezTo>
                    <a:pt x="3751" y="9025"/>
                    <a:pt x="3930" y="9108"/>
                    <a:pt x="4097" y="9180"/>
                  </a:cubicBezTo>
                  <a:cubicBezTo>
                    <a:pt x="4085" y="9191"/>
                    <a:pt x="4085" y="9191"/>
                    <a:pt x="4073" y="9203"/>
                  </a:cubicBezTo>
                  <a:cubicBezTo>
                    <a:pt x="4275" y="9287"/>
                    <a:pt x="4454" y="9358"/>
                    <a:pt x="4644" y="9430"/>
                  </a:cubicBezTo>
                  <a:lnTo>
                    <a:pt x="4656" y="9418"/>
                  </a:lnTo>
                  <a:cubicBezTo>
                    <a:pt x="4680" y="9418"/>
                    <a:pt x="4716" y="9430"/>
                    <a:pt x="4740" y="9441"/>
                  </a:cubicBezTo>
                  <a:cubicBezTo>
                    <a:pt x="4728" y="9441"/>
                    <a:pt x="4728" y="9453"/>
                    <a:pt x="4728" y="9465"/>
                  </a:cubicBezTo>
                  <a:cubicBezTo>
                    <a:pt x="4823" y="9501"/>
                    <a:pt x="4930" y="9525"/>
                    <a:pt x="5025" y="9561"/>
                  </a:cubicBezTo>
                  <a:cubicBezTo>
                    <a:pt x="5025" y="9549"/>
                    <a:pt x="5037" y="9549"/>
                    <a:pt x="5037" y="9537"/>
                  </a:cubicBezTo>
                  <a:cubicBezTo>
                    <a:pt x="5430" y="9656"/>
                    <a:pt x="5787" y="9715"/>
                    <a:pt x="6109" y="9739"/>
                  </a:cubicBezTo>
                  <a:cubicBezTo>
                    <a:pt x="6097" y="9751"/>
                    <a:pt x="6097" y="9763"/>
                    <a:pt x="6085" y="9775"/>
                  </a:cubicBezTo>
                  <a:cubicBezTo>
                    <a:pt x="6189" y="9780"/>
                    <a:pt x="6288" y="9783"/>
                    <a:pt x="6384" y="9783"/>
                  </a:cubicBezTo>
                  <a:cubicBezTo>
                    <a:pt x="6520" y="9783"/>
                    <a:pt x="6650" y="9777"/>
                    <a:pt x="6776" y="9763"/>
                  </a:cubicBezTo>
                  <a:cubicBezTo>
                    <a:pt x="6776" y="9763"/>
                    <a:pt x="6788" y="9751"/>
                    <a:pt x="6788" y="9751"/>
                  </a:cubicBezTo>
                  <a:lnTo>
                    <a:pt x="6788" y="9751"/>
                  </a:lnTo>
                  <a:cubicBezTo>
                    <a:pt x="6788" y="9751"/>
                    <a:pt x="6788" y="9761"/>
                    <a:pt x="6779" y="9763"/>
                  </a:cubicBezTo>
                  <a:lnTo>
                    <a:pt x="6779" y="9763"/>
                  </a:lnTo>
                  <a:cubicBezTo>
                    <a:pt x="6908" y="9751"/>
                    <a:pt x="7026" y="9727"/>
                    <a:pt x="7133" y="9691"/>
                  </a:cubicBezTo>
                  <a:cubicBezTo>
                    <a:pt x="7145" y="9691"/>
                    <a:pt x="7145" y="9680"/>
                    <a:pt x="7145" y="9668"/>
                  </a:cubicBezTo>
                  <a:lnTo>
                    <a:pt x="7157" y="9644"/>
                  </a:lnTo>
                  <a:cubicBezTo>
                    <a:pt x="7645" y="9501"/>
                    <a:pt x="8014" y="9227"/>
                    <a:pt x="8276" y="8894"/>
                  </a:cubicBezTo>
                  <a:lnTo>
                    <a:pt x="10109" y="9227"/>
                  </a:lnTo>
                  <a:cubicBezTo>
                    <a:pt x="10114" y="9228"/>
                    <a:pt x="10118" y="9228"/>
                    <a:pt x="10122" y="9228"/>
                  </a:cubicBezTo>
                  <a:cubicBezTo>
                    <a:pt x="10196" y="9228"/>
                    <a:pt x="10225" y="9129"/>
                    <a:pt x="10157" y="9084"/>
                  </a:cubicBezTo>
                  <a:lnTo>
                    <a:pt x="8657" y="8108"/>
                  </a:lnTo>
                  <a:cubicBezTo>
                    <a:pt x="8800" y="7548"/>
                    <a:pt x="8764" y="6941"/>
                    <a:pt x="8562" y="6405"/>
                  </a:cubicBezTo>
                  <a:cubicBezTo>
                    <a:pt x="9574" y="6012"/>
                    <a:pt x="10705" y="5227"/>
                    <a:pt x="9931" y="3750"/>
                  </a:cubicBezTo>
                  <a:cubicBezTo>
                    <a:pt x="9594" y="3113"/>
                    <a:pt x="9173" y="2879"/>
                    <a:pt x="8739" y="2879"/>
                  </a:cubicBezTo>
                  <a:cubicBezTo>
                    <a:pt x="8605" y="2879"/>
                    <a:pt x="8470" y="2901"/>
                    <a:pt x="8335" y="2941"/>
                  </a:cubicBezTo>
                  <a:cubicBezTo>
                    <a:pt x="8276" y="2762"/>
                    <a:pt x="8169" y="2595"/>
                    <a:pt x="7978" y="2453"/>
                  </a:cubicBezTo>
                  <a:cubicBezTo>
                    <a:pt x="8109" y="1571"/>
                    <a:pt x="7859" y="690"/>
                    <a:pt x="6704" y="190"/>
                  </a:cubicBezTo>
                  <a:cubicBezTo>
                    <a:pt x="6411" y="59"/>
                    <a:pt x="6147" y="1"/>
                    <a:pt x="5910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84" name="Google Shape;2084;p43"/>
            <p:cNvGrpSpPr/>
            <p:nvPr/>
          </p:nvGrpSpPr>
          <p:grpSpPr>
            <a:xfrm>
              <a:off x="6457985" y="1952870"/>
              <a:ext cx="744218" cy="645389"/>
              <a:chOff x="5220275" y="566975"/>
              <a:chExt cx="282200" cy="244725"/>
            </a:xfrm>
          </p:grpSpPr>
          <p:sp>
            <p:nvSpPr>
              <p:cNvPr id="2085" name="Google Shape;2085;p43"/>
              <p:cNvSpPr/>
              <p:nvPr/>
            </p:nvSpPr>
            <p:spPr>
              <a:xfrm>
                <a:off x="5222075" y="570450"/>
                <a:ext cx="127400" cy="96450"/>
              </a:xfrm>
              <a:custGeom>
                <a:avLst/>
                <a:gdLst/>
                <a:ahLst/>
                <a:cxnLst/>
                <a:rect l="l" t="t" r="r" b="b"/>
                <a:pathLst>
                  <a:path w="5096" h="3858" extrusionOk="0">
                    <a:moveTo>
                      <a:pt x="3120" y="1"/>
                    </a:moveTo>
                    <a:cubicBezTo>
                      <a:pt x="2970" y="1"/>
                      <a:pt x="2807" y="23"/>
                      <a:pt x="2631" y="71"/>
                    </a:cubicBezTo>
                    <a:cubicBezTo>
                      <a:pt x="0" y="785"/>
                      <a:pt x="2036" y="3774"/>
                      <a:pt x="2119" y="3845"/>
                    </a:cubicBezTo>
                    <a:lnTo>
                      <a:pt x="4941" y="3857"/>
                    </a:lnTo>
                    <a:cubicBezTo>
                      <a:pt x="4941" y="3857"/>
                      <a:pt x="5095" y="1"/>
                      <a:pt x="312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6" name="Google Shape;2086;p43"/>
              <p:cNvSpPr/>
              <p:nvPr/>
            </p:nvSpPr>
            <p:spPr>
              <a:xfrm>
                <a:off x="5355700" y="618600"/>
                <a:ext cx="105700" cy="92950"/>
              </a:xfrm>
              <a:custGeom>
                <a:avLst/>
                <a:gdLst/>
                <a:ahLst/>
                <a:cxnLst/>
                <a:rect l="l" t="t" r="r" b="b"/>
                <a:pathLst>
                  <a:path w="4228" h="3718" extrusionOk="0">
                    <a:moveTo>
                      <a:pt x="1618" y="0"/>
                    </a:moveTo>
                    <a:cubicBezTo>
                      <a:pt x="364" y="0"/>
                      <a:pt x="1" y="2041"/>
                      <a:pt x="1" y="2122"/>
                    </a:cubicBezTo>
                    <a:lnTo>
                      <a:pt x="1620" y="3717"/>
                    </a:lnTo>
                    <a:cubicBezTo>
                      <a:pt x="1620" y="3717"/>
                      <a:pt x="4228" y="1241"/>
                      <a:pt x="2418" y="241"/>
                    </a:cubicBezTo>
                    <a:cubicBezTo>
                      <a:pt x="2118" y="72"/>
                      <a:pt x="1852" y="0"/>
                      <a:pt x="16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7" name="Google Shape;2087;p43"/>
              <p:cNvSpPr/>
              <p:nvPr/>
            </p:nvSpPr>
            <p:spPr>
              <a:xfrm>
                <a:off x="5423875" y="763300"/>
                <a:ext cx="54100" cy="34575"/>
              </a:xfrm>
              <a:custGeom>
                <a:avLst/>
                <a:gdLst/>
                <a:ahLst/>
                <a:cxnLst/>
                <a:rect l="l" t="t" r="r" b="b"/>
                <a:pathLst>
                  <a:path w="2164" h="1383" extrusionOk="0">
                    <a:moveTo>
                      <a:pt x="203" y="1"/>
                    </a:moveTo>
                    <a:lnTo>
                      <a:pt x="1" y="1001"/>
                    </a:lnTo>
                    <a:lnTo>
                      <a:pt x="2048" y="1382"/>
                    </a:lnTo>
                    <a:cubicBezTo>
                      <a:pt x="2053" y="1383"/>
                      <a:pt x="2057" y="1383"/>
                      <a:pt x="2061" y="1383"/>
                    </a:cubicBezTo>
                    <a:cubicBezTo>
                      <a:pt x="2135" y="1383"/>
                      <a:pt x="2164" y="1284"/>
                      <a:pt x="2096" y="1239"/>
                    </a:cubicBezTo>
                    <a:lnTo>
                      <a:pt x="20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8" name="Google Shape;2088;p43"/>
              <p:cNvSpPr/>
              <p:nvPr/>
            </p:nvSpPr>
            <p:spPr>
              <a:xfrm>
                <a:off x="5318075" y="566975"/>
                <a:ext cx="145125" cy="130275"/>
              </a:xfrm>
              <a:custGeom>
                <a:avLst/>
                <a:gdLst/>
                <a:ahLst/>
                <a:cxnLst/>
                <a:rect l="l" t="t" r="r" b="b"/>
                <a:pathLst>
                  <a:path w="5805" h="5211" extrusionOk="0">
                    <a:moveTo>
                      <a:pt x="2090" y="0"/>
                    </a:moveTo>
                    <a:cubicBezTo>
                      <a:pt x="127" y="0"/>
                      <a:pt x="0" y="3913"/>
                      <a:pt x="53" y="4008"/>
                    </a:cubicBezTo>
                    <a:lnTo>
                      <a:pt x="2887" y="5211"/>
                    </a:lnTo>
                    <a:cubicBezTo>
                      <a:pt x="2887" y="5211"/>
                      <a:pt x="5804" y="1472"/>
                      <a:pt x="2887" y="186"/>
                    </a:cubicBezTo>
                    <a:cubicBezTo>
                      <a:pt x="2592" y="58"/>
                      <a:pt x="2328" y="0"/>
                      <a:pt x="209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9" name="Google Shape;2089;p43"/>
              <p:cNvSpPr/>
              <p:nvPr/>
            </p:nvSpPr>
            <p:spPr>
              <a:xfrm>
                <a:off x="5371200" y="638975"/>
                <a:ext cx="131275" cy="96675"/>
              </a:xfrm>
              <a:custGeom>
                <a:avLst/>
                <a:gdLst/>
                <a:ahLst/>
                <a:cxnLst/>
                <a:rect l="l" t="t" r="r" b="b"/>
                <a:pathLst>
                  <a:path w="5251" h="3867" extrusionOk="0">
                    <a:moveTo>
                      <a:pt x="2787" y="1"/>
                    </a:moveTo>
                    <a:cubicBezTo>
                      <a:pt x="1477" y="1"/>
                      <a:pt x="0" y="2176"/>
                      <a:pt x="0" y="2176"/>
                    </a:cubicBezTo>
                    <a:lnTo>
                      <a:pt x="1369" y="3867"/>
                    </a:lnTo>
                    <a:cubicBezTo>
                      <a:pt x="1369" y="3867"/>
                      <a:pt x="5251" y="3295"/>
                      <a:pt x="3977" y="878"/>
                    </a:cubicBezTo>
                    <a:cubicBezTo>
                      <a:pt x="3639" y="240"/>
                      <a:pt x="3222" y="1"/>
                      <a:pt x="27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0" name="Google Shape;2090;p43"/>
              <p:cNvSpPr/>
              <p:nvPr/>
            </p:nvSpPr>
            <p:spPr>
              <a:xfrm>
                <a:off x="5220275" y="645625"/>
                <a:ext cx="234075" cy="165300"/>
              </a:xfrm>
              <a:custGeom>
                <a:avLst/>
                <a:gdLst/>
                <a:ahLst/>
                <a:cxnLst/>
                <a:rect l="l" t="t" r="r" b="b"/>
                <a:pathLst>
                  <a:path w="9363" h="6612" extrusionOk="0">
                    <a:moveTo>
                      <a:pt x="2978" y="0"/>
                    </a:moveTo>
                    <a:cubicBezTo>
                      <a:pt x="2281" y="0"/>
                      <a:pt x="1638" y="174"/>
                      <a:pt x="1132" y="588"/>
                    </a:cubicBezTo>
                    <a:cubicBezTo>
                      <a:pt x="13" y="1505"/>
                      <a:pt x="1" y="3922"/>
                      <a:pt x="3656" y="5803"/>
                    </a:cubicBezTo>
                    <a:cubicBezTo>
                      <a:pt x="4773" y="6377"/>
                      <a:pt x="5694" y="6611"/>
                      <a:pt x="6433" y="6611"/>
                    </a:cubicBezTo>
                    <a:cubicBezTo>
                      <a:pt x="8949" y="6611"/>
                      <a:pt x="9362" y="3894"/>
                      <a:pt x="8240" y="2541"/>
                    </a:cubicBezTo>
                    <a:cubicBezTo>
                      <a:pt x="7202" y="1303"/>
                      <a:pt x="4887" y="0"/>
                      <a:pt x="29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1" name="Google Shape;2091;p43"/>
              <p:cNvSpPr/>
              <p:nvPr/>
            </p:nvSpPr>
            <p:spPr>
              <a:xfrm>
                <a:off x="5222075" y="693850"/>
                <a:ext cx="41900" cy="33025"/>
              </a:xfrm>
              <a:custGeom>
                <a:avLst/>
                <a:gdLst/>
                <a:ahLst/>
                <a:cxnLst/>
                <a:rect l="l" t="t" r="r" b="b"/>
                <a:pathLst>
                  <a:path w="1676" h="1321" extrusionOk="0">
                    <a:moveTo>
                      <a:pt x="157" y="0"/>
                    </a:moveTo>
                    <a:cubicBezTo>
                      <a:pt x="149" y="0"/>
                      <a:pt x="141" y="1"/>
                      <a:pt x="131" y="5"/>
                    </a:cubicBezTo>
                    <a:cubicBezTo>
                      <a:pt x="36" y="64"/>
                      <a:pt x="24" y="195"/>
                      <a:pt x="12" y="302"/>
                    </a:cubicBezTo>
                    <a:cubicBezTo>
                      <a:pt x="0" y="409"/>
                      <a:pt x="12" y="517"/>
                      <a:pt x="48" y="624"/>
                    </a:cubicBezTo>
                    <a:cubicBezTo>
                      <a:pt x="107" y="838"/>
                      <a:pt x="250" y="1041"/>
                      <a:pt x="441" y="1171"/>
                    </a:cubicBezTo>
                    <a:cubicBezTo>
                      <a:pt x="599" y="1271"/>
                      <a:pt x="799" y="1320"/>
                      <a:pt x="986" y="1320"/>
                    </a:cubicBezTo>
                    <a:cubicBezTo>
                      <a:pt x="1023" y="1320"/>
                      <a:pt x="1060" y="1318"/>
                      <a:pt x="1095" y="1314"/>
                    </a:cubicBezTo>
                    <a:cubicBezTo>
                      <a:pt x="1298" y="1279"/>
                      <a:pt x="1572" y="1171"/>
                      <a:pt x="1655" y="969"/>
                    </a:cubicBezTo>
                    <a:cubicBezTo>
                      <a:pt x="1675" y="929"/>
                      <a:pt x="1644" y="880"/>
                      <a:pt x="1606" y="880"/>
                    </a:cubicBezTo>
                    <a:cubicBezTo>
                      <a:pt x="1599" y="880"/>
                      <a:pt x="1591" y="882"/>
                      <a:pt x="1584" y="886"/>
                    </a:cubicBezTo>
                    <a:cubicBezTo>
                      <a:pt x="1500" y="910"/>
                      <a:pt x="1429" y="969"/>
                      <a:pt x="1345" y="1005"/>
                    </a:cubicBezTo>
                    <a:cubicBezTo>
                      <a:pt x="1262" y="1041"/>
                      <a:pt x="1179" y="1064"/>
                      <a:pt x="1084" y="1076"/>
                    </a:cubicBezTo>
                    <a:cubicBezTo>
                      <a:pt x="1056" y="1078"/>
                      <a:pt x="1028" y="1079"/>
                      <a:pt x="1001" y="1079"/>
                    </a:cubicBezTo>
                    <a:cubicBezTo>
                      <a:pt x="850" y="1079"/>
                      <a:pt x="702" y="1050"/>
                      <a:pt x="572" y="969"/>
                    </a:cubicBezTo>
                    <a:cubicBezTo>
                      <a:pt x="417" y="874"/>
                      <a:pt x="322" y="719"/>
                      <a:pt x="262" y="552"/>
                    </a:cubicBezTo>
                    <a:cubicBezTo>
                      <a:pt x="226" y="469"/>
                      <a:pt x="214" y="386"/>
                      <a:pt x="214" y="290"/>
                    </a:cubicBezTo>
                    <a:cubicBezTo>
                      <a:pt x="214" y="207"/>
                      <a:pt x="226" y="112"/>
                      <a:pt x="202" y="28"/>
                    </a:cubicBezTo>
                    <a:cubicBezTo>
                      <a:pt x="194" y="11"/>
                      <a:pt x="179" y="0"/>
                      <a:pt x="15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2" name="Google Shape;2092;p43"/>
              <p:cNvSpPr/>
              <p:nvPr/>
            </p:nvSpPr>
            <p:spPr>
              <a:xfrm>
                <a:off x="5287850" y="690975"/>
                <a:ext cx="12825" cy="12825"/>
              </a:xfrm>
              <a:custGeom>
                <a:avLst/>
                <a:gdLst/>
                <a:ahLst/>
                <a:cxnLst/>
                <a:rect l="l" t="t" r="r" b="b"/>
                <a:pathLst>
                  <a:path w="513" h="513" extrusionOk="0">
                    <a:moveTo>
                      <a:pt x="215" y="1"/>
                    </a:moveTo>
                    <a:cubicBezTo>
                      <a:pt x="179" y="1"/>
                      <a:pt x="155" y="13"/>
                      <a:pt x="131" y="36"/>
                    </a:cubicBezTo>
                    <a:cubicBezTo>
                      <a:pt x="108" y="48"/>
                      <a:pt x="96" y="60"/>
                      <a:pt x="84" y="72"/>
                    </a:cubicBezTo>
                    <a:cubicBezTo>
                      <a:pt x="72" y="84"/>
                      <a:pt x="48" y="108"/>
                      <a:pt x="36" y="120"/>
                    </a:cubicBezTo>
                    <a:cubicBezTo>
                      <a:pt x="24" y="143"/>
                      <a:pt x="12" y="179"/>
                      <a:pt x="12" y="203"/>
                    </a:cubicBezTo>
                    <a:cubicBezTo>
                      <a:pt x="0" y="239"/>
                      <a:pt x="12" y="274"/>
                      <a:pt x="12" y="298"/>
                    </a:cubicBezTo>
                    <a:cubicBezTo>
                      <a:pt x="24" y="310"/>
                      <a:pt x="24" y="310"/>
                      <a:pt x="24" y="322"/>
                    </a:cubicBezTo>
                    <a:cubicBezTo>
                      <a:pt x="24" y="322"/>
                      <a:pt x="24" y="322"/>
                      <a:pt x="24" y="334"/>
                    </a:cubicBezTo>
                    <a:cubicBezTo>
                      <a:pt x="36" y="346"/>
                      <a:pt x="36" y="370"/>
                      <a:pt x="48" y="394"/>
                    </a:cubicBezTo>
                    <a:cubicBezTo>
                      <a:pt x="60" y="405"/>
                      <a:pt x="72" y="429"/>
                      <a:pt x="84" y="441"/>
                    </a:cubicBezTo>
                    <a:lnTo>
                      <a:pt x="131" y="477"/>
                    </a:lnTo>
                    <a:lnTo>
                      <a:pt x="143" y="477"/>
                    </a:lnTo>
                    <a:cubicBezTo>
                      <a:pt x="179" y="501"/>
                      <a:pt x="215" y="513"/>
                      <a:pt x="262" y="513"/>
                    </a:cubicBezTo>
                    <a:cubicBezTo>
                      <a:pt x="298" y="513"/>
                      <a:pt x="334" y="513"/>
                      <a:pt x="358" y="489"/>
                    </a:cubicBezTo>
                    <a:cubicBezTo>
                      <a:pt x="381" y="477"/>
                      <a:pt x="417" y="465"/>
                      <a:pt x="441" y="441"/>
                    </a:cubicBezTo>
                    <a:cubicBezTo>
                      <a:pt x="465" y="405"/>
                      <a:pt x="489" y="370"/>
                      <a:pt x="500" y="334"/>
                    </a:cubicBezTo>
                    <a:cubicBezTo>
                      <a:pt x="500" y="310"/>
                      <a:pt x="500" y="286"/>
                      <a:pt x="512" y="263"/>
                    </a:cubicBezTo>
                    <a:cubicBezTo>
                      <a:pt x="500" y="251"/>
                      <a:pt x="500" y="239"/>
                      <a:pt x="500" y="227"/>
                    </a:cubicBezTo>
                    <a:cubicBezTo>
                      <a:pt x="500" y="203"/>
                      <a:pt x="489" y="167"/>
                      <a:pt x="477" y="143"/>
                    </a:cubicBezTo>
                    <a:cubicBezTo>
                      <a:pt x="453" y="120"/>
                      <a:pt x="441" y="96"/>
                      <a:pt x="429" y="84"/>
                    </a:cubicBezTo>
                    <a:cubicBezTo>
                      <a:pt x="429" y="84"/>
                      <a:pt x="417" y="72"/>
                      <a:pt x="417" y="72"/>
                    </a:cubicBezTo>
                    <a:cubicBezTo>
                      <a:pt x="405" y="60"/>
                      <a:pt x="381" y="48"/>
                      <a:pt x="369" y="36"/>
                    </a:cubicBezTo>
                    <a:cubicBezTo>
                      <a:pt x="346" y="13"/>
                      <a:pt x="310" y="13"/>
                      <a:pt x="2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3" name="Google Shape;2093;p43"/>
              <p:cNvSpPr/>
              <p:nvPr/>
            </p:nvSpPr>
            <p:spPr>
              <a:xfrm>
                <a:off x="5297675" y="676975"/>
                <a:ext cx="17875" cy="15125"/>
              </a:xfrm>
              <a:custGeom>
                <a:avLst/>
                <a:gdLst/>
                <a:ahLst/>
                <a:cxnLst/>
                <a:rect l="l" t="t" r="r" b="b"/>
                <a:pathLst>
                  <a:path w="715" h="605" extrusionOk="0">
                    <a:moveTo>
                      <a:pt x="230" y="0"/>
                    </a:moveTo>
                    <a:cubicBezTo>
                      <a:pt x="168" y="0"/>
                      <a:pt x="106" y="12"/>
                      <a:pt x="48" y="37"/>
                    </a:cubicBezTo>
                    <a:cubicBezTo>
                      <a:pt x="24" y="49"/>
                      <a:pt x="0" y="72"/>
                      <a:pt x="12" y="108"/>
                    </a:cubicBezTo>
                    <a:cubicBezTo>
                      <a:pt x="22" y="138"/>
                      <a:pt x="48" y="159"/>
                      <a:pt x="70" y="159"/>
                    </a:cubicBezTo>
                    <a:cubicBezTo>
                      <a:pt x="75" y="159"/>
                      <a:pt x="79" y="158"/>
                      <a:pt x="84" y="156"/>
                    </a:cubicBezTo>
                    <a:cubicBezTo>
                      <a:pt x="118" y="142"/>
                      <a:pt x="157" y="136"/>
                      <a:pt x="196" y="136"/>
                    </a:cubicBezTo>
                    <a:cubicBezTo>
                      <a:pt x="223" y="136"/>
                      <a:pt x="249" y="139"/>
                      <a:pt x="274" y="144"/>
                    </a:cubicBezTo>
                    <a:cubicBezTo>
                      <a:pt x="346" y="156"/>
                      <a:pt x="393" y="180"/>
                      <a:pt x="441" y="227"/>
                    </a:cubicBezTo>
                    <a:cubicBezTo>
                      <a:pt x="465" y="251"/>
                      <a:pt x="477" y="263"/>
                      <a:pt x="500" y="299"/>
                    </a:cubicBezTo>
                    <a:cubicBezTo>
                      <a:pt x="500" y="311"/>
                      <a:pt x="500" y="311"/>
                      <a:pt x="500" y="322"/>
                    </a:cubicBezTo>
                    <a:cubicBezTo>
                      <a:pt x="500" y="322"/>
                      <a:pt x="500" y="322"/>
                      <a:pt x="512" y="334"/>
                    </a:cubicBezTo>
                    <a:cubicBezTo>
                      <a:pt x="512" y="346"/>
                      <a:pt x="524" y="370"/>
                      <a:pt x="524" y="382"/>
                    </a:cubicBezTo>
                    <a:cubicBezTo>
                      <a:pt x="524" y="406"/>
                      <a:pt x="536" y="418"/>
                      <a:pt x="536" y="442"/>
                    </a:cubicBezTo>
                    <a:cubicBezTo>
                      <a:pt x="536" y="465"/>
                      <a:pt x="536" y="477"/>
                      <a:pt x="548" y="489"/>
                    </a:cubicBezTo>
                    <a:cubicBezTo>
                      <a:pt x="548" y="489"/>
                      <a:pt x="548" y="501"/>
                      <a:pt x="548" y="513"/>
                    </a:cubicBezTo>
                    <a:cubicBezTo>
                      <a:pt x="548" y="517"/>
                      <a:pt x="548" y="521"/>
                      <a:pt x="548" y="525"/>
                    </a:cubicBezTo>
                    <a:cubicBezTo>
                      <a:pt x="548" y="549"/>
                      <a:pt x="560" y="573"/>
                      <a:pt x="584" y="584"/>
                    </a:cubicBezTo>
                    <a:cubicBezTo>
                      <a:pt x="591" y="598"/>
                      <a:pt x="602" y="604"/>
                      <a:pt x="614" y="604"/>
                    </a:cubicBezTo>
                    <a:cubicBezTo>
                      <a:pt x="623" y="604"/>
                      <a:pt x="633" y="601"/>
                      <a:pt x="643" y="596"/>
                    </a:cubicBezTo>
                    <a:cubicBezTo>
                      <a:pt x="691" y="573"/>
                      <a:pt x="715" y="513"/>
                      <a:pt x="715" y="465"/>
                    </a:cubicBezTo>
                    <a:cubicBezTo>
                      <a:pt x="715" y="418"/>
                      <a:pt x="703" y="370"/>
                      <a:pt x="691" y="334"/>
                    </a:cubicBezTo>
                    <a:cubicBezTo>
                      <a:pt x="667" y="251"/>
                      <a:pt x="607" y="180"/>
                      <a:pt x="548" y="120"/>
                    </a:cubicBezTo>
                    <a:cubicBezTo>
                      <a:pt x="462" y="42"/>
                      <a:pt x="346" y="0"/>
                      <a:pt x="2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4" name="Google Shape;2094;p43"/>
              <p:cNvSpPr/>
              <p:nvPr/>
            </p:nvSpPr>
            <p:spPr>
              <a:xfrm>
                <a:off x="5272975" y="704725"/>
                <a:ext cx="24425" cy="15825"/>
              </a:xfrm>
              <a:custGeom>
                <a:avLst/>
                <a:gdLst/>
                <a:ahLst/>
                <a:cxnLst/>
                <a:rect l="l" t="t" r="r" b="b"/>
                <a:pathLst>
                  <a:path w="977" h="633" extrusionOk="0">
                    <a:moveTo>
                      <a:pt x="245" y="1"/>
                    </a:moveTo>
                    <a:cubicBezTo>
                      <a:pt x="203" y="1"/>
                      <a:pt x="161" y="4"/>
                      <a:pt x="119" y="10"/>
                    </a:cubicBezTo>
                    <a:cubicBezTo>
                      <a:pt x="48" y="22"/>
                      <a:pt x="0" y="129"/>
                      <a:pt x="48" y="189"/>
                    </a:cubicBezTo>
                    <a:cubicBezTo>
                      <a:pt x="48" y="201"/>
                      <a:pt x="60" y="201"/>
                      <a:pt x="60" y="213"/>
                    </a:cubicBezTo>
                    <a:cubicBezTo>
                      <a:pt x="60" y="248"/>
                      <a:pt x="83" y="284"/>
                      <a:pt x="107" y="308"/>
                    </a:cubicBezTo>
                    <a:cubicBezTo>
                      <a:pt x="202" y="415"/>
                      <a:pt x="310" y="522"/>
                      <a:pt x="441" y="570"/>
                    </a:cubicBezTo>
                    <a:cubicBezTo>
                      <a:pt x="512" y="606"/>
                      <a:pt x="572" y="617"/>
                      <a:pt x="643" y="617"/>
                    </a:cubicBezTo>
                    <a:cubicBezTo>
                      <a:pt x="667" y="617"/>
                      <a:pt x="691" y="629"/>
                      <a:pt x="714" y="629"/>
                    </a:cubicBezTo>
                    <a:cubicBezTo>
                      <a:pt x="723" y="632"/>
                      <a:pt x="731" y="632"/>
                      <a:pt x="738" y="632"/>
                    </a:cubicBezTo>
                    <a:cubicBezTo>
                      <a:pt x="771" y="632"/>
                      <a:pt x="790" y="613"/>
                      <a:pt x="810" y="594"/>
                    </a:cubicBezTo>
                    <a:cubicBezTo>
                      <a:pt x="833" y="582"/>
                      <a:pt x="857" y="570"/>
                      <a:pt x="881" y="558"/>
                    </a:cubicBezTo>
                    <a:cubicBezTo>
                      <a:pt x="953" y="522"/>
                      <a:pt x="976" y="439"/>
                      <a:pt x="941" y="367"/>
                    </a:cubicBezTo>
                    <a:cubicBezTo>
                      <a:pt x="786" y="131"/>
                      <a:pt x="516" y="1"/>
                      <a:pt x="24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5" name="Google Shape;2095;p43"/>
              <p:cNvSpPr/>
              <p:nvPr/>
            </p:nvSpPr>
            <p:spPr>
              <a:xfrm>
                <a:off x="5276525" y="652275"/>
                <a:ext cx="77725" cy="135475"/>
              </a:xfrm>
              <a:custGeom>
                <a:avLst/>
                <a:gdLst/>
                <a:ahLst/>
                <a:cxnLst/>
                <a:rect l="l" t="t" r="r" b="b"/>
                <a:pathLst>
                  <a:path w="3109" h="5419" extrusionOk="0">
                    <a:moveTo>
                      <a:pt x="2263" y="1"/>
                    </a:moveTo>
                    <a:lnTo>
                      <a:pt x="2263" y="1"/>
                    </a:lnTo>
                    <a:cubicBezTo>
                      <a:pt x="2394" y="894"/>
                      <a:pt x="2192" y="1799"/>
                      <a:pt x="1751" y="2596"/>
                    </a:cubicBezTo>
                    <a:cubicBezTo>
                      <a:pt x="1299" y="3406"/>
                      <a:pt x="668" y="4049"/>
                      <a:pt x="1" y="4668"/>
                    </a:cubicBezTo>
                    <a:cubicBezTo>
                      <a:pt x="108" y="4751"/>
                      <a:pt x="239" y="4847"/>
                      <a:pt x="370" y="4930"/>
                    </a:cubicBezTo>
                    <a:cubicBezTo>
                      <a:pt x="1120" y="4478"/>
                      <a:pt x="1632" y="3656"/>
                      <a:pt x="2073" y="2930"/>
                    </a:cubicBezTo>
                    <a:lnTo>
                      <a:pt x="2073" y="2930"/>
                    </a:lnTo>
                    <a:cubicBezTo>
                      <a:pt x="2073" y="2930"/>
                      <a:pt x="2073" y="2942"/>
                      <a:pt x="2061" y="2954"/>
                    </a:cubicBezTo>
                    <a:cubicBezTo>
                      <a:pt x="2013" y="3061"/>
                      <a:pt x="1965" y="3168"/>
                      <a:pt x="1906" y="3263"/>
                    </a:cubicBezTo>
                    <a:cubicBezTo>
                      <a:pt x="1644" y="3656"/>
                      <a:pt x="1370" y="4037"/>
                      <a:pt x="1084" y="4418"/>
                    </a:cubicBezTo>
                    <a:cubicBezTo>
                      <a:pt x="1061" y="4454"/>
                      <a:pt x="1037" y="4489"/>
                      <a:pt x="1013" y="4525"/>
                    </a:cubicBezTo>
                    <a:cubicBezTo>
                      <a:pt x="846" y="4692"/>
                      <a:pt x="680" y="4859"/>
                      <a:pt x="489" y="5013"/>
                    </a:cubicBezTo>
                    <a:cubicBezTo>
                      <a:pt x="608" y="5097"/>
                      <a:pt x="727" y="5168"/>
                      <a:pt x="846" y="5240"/>
                    </a:cubicBezTo>
                    <a:cubicBezTo>
                      <a:pt x="894" y="5192"/>
                      <a:pt x="930" y="5144"/>
                      <a:pt x="977" y="5097"/>
                    </a:cubicBezTo>
                    <a:cubicBezTo>
                      <a:pt x="1108" y="4966"/>
                      <a:pt x="1251" y="4835"/>
                      <a:pt x="1370" y="4692"/>
                    </a:cubicBezTo>
                    <a:lnTo>
                      <a:pt x="1370" y="4692"/>
                    </a:lnTo>
                    <a:cubicBezTo>
                      <a:pt x="1215" y="4882"/>
                      <a:pt x="1037" y="5073"/>
                      <a:pt x="858" y="5240"/>
                    </a:cubicBezTo>
                    <a:cubicBezTo>
                      <a:pt x="953" y="5299"/>
                      <a:pt x="1061" y="5359"/>
                      <a:pt x="1168" y="5418"/>
                    </a:cubicBezTo>
                    <a:cubicBezTo>
                      <a:pt x="1680" y="4930"/>
                      <a:pt x="2073" y="4335"/>
                      <a:pt x="2370" y="3668"/>
                    </a:cubicBezTo>
                    <a:cubicBezTo>
                      <a:pt x="2537" y="3287"/>
                      <a:pt x="2668" y="2882"/>
                      <a:pt x="2787" y="2477"/>
                    </a:cubicBezTo>
                    <a:cubicBezTo>
                      <a:pt x="2882" y="2287"/>
                      <a:pt x="2954" y="2084"/>
                      <a:pt x="3013" y="1882"/>
                    </a:cubicBezTo>
                    <a:cubicBezTo>
                      <a:pt x="3073" y="1596"/>
                      <a:pt x="3097" y="1310"/>
                      <a:pt x="3097" y="1025"/>
                    </a:cubicBezTo>
                    <a:cubicBezTo>
                      <a:pt x="3108" y="763"/>
                      <a:pt x="3108" y="513"/>
                      <a:pt x="3037" y="263"/>
                    </a:cubicBezTo>
                    <a:cubicBezTo>
                      <a:pt x="2894" y="203"/>
                      <a:pt x="2739" y="144"/>
                      <a:pt x="2585" y="96"/>
                    </a:cubicBezTo>
                    <a:lnTo>
                      <a:pt x="2585" y="96"/>
                    </a:lnTo>
                    <a:cubicBezTo>
                      <a:pt x="2596" y="263"/>
                      <a:pt x="2596" y="429"/>
                      <a:pt x="2596" y="584"/>
                    </a:cubicBezTo>
                    <a:cubicBezTo>
                      <a:pt x="2585" y="418"/>
                      <a:pt x="2573" y="251"/>
                      <a:pt x="2537" y="84"/>
                    </a:cubicBezTo>
                    <a:cubicBezTo>
                      <a:pt x="2442" y="48"/>
                      <a:pt x="2346" y="25"/>
                      <a:pt x="22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6" name="Google Shape;2096;p43"/>
              <p:cNvSpPr/>
              <p:nvPr/>
            </p:nvSpPr>
            <p:spPr>
              <a:xfrm>
                <a:off x="5324150" y="668350"/>
                <a:ext cx="67300" cy="137850"/>
              </a:xfrm>
              <a:custGeom>
                <a:avLst/>
                <a:gdLst/>
                <a:ahLst/>
                <a:cxnLst/>
                <a:rect l="l" t="t" r="r" b="b"/>
                <a:pathLst>
                  <a:path w="2692" h="5514" extrusionOk="0">
                    <a:moveTo>
                      <a:pt x="2454" y="1013"/>
                    </a:moveTo>
                    <a:lnTo>
                      <a:pt x="2454" y="1013"/>
                    </a:lnTo>
                    <a:cubicBezTo>
                      <a:pt x="2418" y="1656"/>
                      <a:pt x="2251" y="2299"/>
                      <a:pt x="2013" y="2906"/>
                    </a:cubicBezTo>
                    <a:cubicBezTo>
                      <a:pt x="2096" y="2680"/>
                      <a:pt x="2144" y="2453"/>
                      <a:pt x="2192" y="2215"/>
                    </a:cubicBezTo>
                    <a:cubicBezTo>
                      <a:pt x="2215" y="2144"/>
                      <a:pt x="2227" y="2072"/>
                      <a:pt x="2251" y="2013"/>
                    </a:cubicBezTo>
                    <a:cubicBezTo>
                      <a:pt x="2323" y="1751"/>
                      <a:pt x="2382" y="1489"/>
                      <a:pt x="2418" y="1215"/>
                    </a:cubicBezTo>
                    <a:cubicBezTo>
                      <a:pt x="2430" y="1144"/>
                      <a:pt x="2442" y="1072"/>
                      <a:pt x="2454" y="1013"/>
                    </a:cubicBezTo>
                    <a:close/>
                    <a:moveTo>
                      <a:pt x="1715" y="3585"/>
                    </a:moveTo>
                    <a:cubicBezTo>
                      <a:pt x="1614" y="3808"/>
                      <a:pt x="1495" y="4031"/>
                      <a:pt x="1374" y="4254"/>
                    </a:cubicBezTo>
                    <a:lnTo>
                      <a:pt x="1374" y="4254"/>
                    </a:lnTo>
                    <a:cubicBezTo>
                      <a:pt x="1456" y="4099"/>
                      <a:pt x="1532" y="3939"/>
                      <a:pt x="1608" y="3787"/>
                    </a:cubicBezTo>
                    <a:cubicBezTo>
                      <a:pt x="1644" y="3715"/>
                      <a:pt x="1680" y="3656"/>
                      <a:pt x="1715" y="3585"/>
                    </a:cubicBezTo>
                    <a:close/>
                    <a:moveTo>
                      <a:pt x="1942" y="1"/>
                    </a:moveTo>
                    <a:cubicBezTo>
                      <a:pt x="1989" y="1870"/>
                      <a:pt x="1287" y="3775"/>
                      <a:pt x="1" y="5144"/>
                    </a:cubicBezTo>
                    <a:cubicBezTo>
                      <a:pt x="191" y="5239"/>
                      <a:pt x="382" y="5311"/>
                      <a:pt x="561" y="5382"/>
                    </a:cubicBezTo>
                    <a:cubicBezTo>
                      <a:pt x="751" y="5204"/>
                      <a:pt x="918" y="4989"/>
                      <a:pt x="1061" y="4775"/>
                    </a:cubicBezTo>
                    <a:lnTo>
                      <a:pt x="1061" y="4775"/>
                    </a:lnTo>
                    <a:cubicBezTo>
                      <a:pt x="930" y="4989"/>
                      <a:pt x="787" y="5204"/>
                      <a:pt x="656" y="5406"/>
                    </a:cubicBezTo>
                    <a:cubicBezTo>
                      <a:pt x="751" y="5442"/>
                      <a:pt x="858" y="5478"/>
                      <a:pt x="953" y="5513"/>
                    </a:cubicBezTo>
                    <a:cubicBezTo>
                      <a:pt x="1120" y="5251"/>
                      <a:pt x="1275" y="4989"/>
                      <a:pt x="1430" y="4728"/>
                    </a:cubicBezTo>
                    <a:cubicBezTo>
                      <a:pt x="1704" y="4251"/>
                      <a:pt x="1965" y="3763"/>
                      <a:pt x="2156" y="3251"/>
                    </a:cubicBezTo>
                    <a:cubicBezTo>
                      <a:pt x="2513" y="2322"/>
                      <a:pt x="2692" y="1358"/>
                      <a:pt x="2608" y="382"/>
                    </a:cubicBezTo>
                    <a:cubicBezTo>
                      <a:pt x="2489" y="310"/>
                      <a:pt x="2370" y="227"/>
                      <a:pt x="2251" y="167"/>
                    </a:cubicBezTo>
                    <a:cubicBezTo>
                      <a:pt x="2239" y="453"/>
                      <a:pt x="2204" y="739"/>
                      <a:pt x="2156" y="1037"/>
                    </a:cubicBezTo>
                    <a:cubicBezTo>
                      <a:pt x="2180" y="727"/>
                      <a:pt x="2192" y="429"/>
                      <a:pt x="2168" y="120"/>
                    </a:cubicBezTo>
                    <a:cubicBezTo>
                      <a:pt x="2096" y="84"/>
                      <a:pt x="2025" y="36"/>
                      <a:pt x="194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7" name="Google Shape;2097;p43"/>
              <p:cNvSpPr/>
              <p:nvPr/>
            </p:nvSpPr>
            <p:spPr>
              <a:xfrm>
                <a:off x="5374475" y="686800"/>
                <a:ext cx="49425" cy="124900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4996" extrusionOk="0">
                    <a:moveTo>
                      <a:pt x="1726" y="1084"/>
                    </a:moveTo>
                    <a:cubicBezTo>
                      <a:pt x="1750" y="1727"/>
                      <a:pt x="1643" y="2394"/>
                      <a:pt x="1476" y="3013"/>
                    </a:cubicBezTo>
                    <a:cubicBezTo>
                      <a:pt x="1524" y="2775"/>
                      <a:pt x="1560" y="2549"/>
                      <a:pt x="1584" y="2311"/>
                    </a:cubicBezTo>
                    <a:cubicBezTo>
                      <a:pt x="1596" y="2239"/>
                      <a:pt x="1607" y="2168"/>
                      <a:pt x="1619" y="2096"/>
                    </a:cubicBezTo>
                    <a:cubicBezTo>
                      <a:pt x="1667" y="1834"/>
                      <a:pt x="1703" y="1561"/>
                      <a:pt x="1715" y="1287"/>
                    </a:cubicBezTo>
                    <a:cubicBezTo>
                      <a:pt x="1715" y="1227"/>
                      <a:pt x="1726" y="1156"/>
                      <a:pt x="1726" y="1084"/>
                    </a:cubicBezTo>
                    <a:close/>
                    <a:moveTo>
                      <a:pt x="1205" y="3802"/>
                    </a:moveTo>
                    <a:lnTo>
                      <a:pt x="1205" y="3802"/>
                    </a:lnTo>
                    <a:cubicBezTo>
                      <a:pt x="1109" y="4047"/>
                      <a:pt x="1011" y="4292"/>
                      <a:pt x="905" y="4537"/>
                    </a:cubicBezTo>
                    <a:cubicBezTo>
                      <a:pt x="988" y="4335"/>
                      <a:pt x="1072" y="4132"/>
                      <a:pt x="1143" y="3930"/>
                    </a:cubicBezTo>
                    <a:cubicBezTo>
                      <a:pt x="1164" y="3887"/>
                      <a:pt x="1186" y="3845"/>
                      <a:pt x="1205" y="3802"/>
                    </a:cubicBezTo>
                    <a:close/>
                    <a:moveTo>
                      <a:pt x="1107" y="1"/>
                    </a:moveTo>
                    <a:lnTo>
                      <a:pt x="1107" y="1"/>
                    </a:lnTo>
                    <a:cubicBezTo>
                      <a:pt x="1334" y="1715"/>
                      <a:pt x="941" y="3525"/>
                      <a:pt x="0" y="4978"/>
                    </a:cubicBezTo>
                    <a:cubicBezTo>
                      <a:pt x="125" y="4990"/>
                      <a:pt x="244" y="4996"/>
                      <a:pt x="359" y="4996"/>
                    </a:cubicBezTo>
                    <a:cubicBezTo>
                      <a:pt x="473" y="4996"/>
                      <a:pt x="583" y="4990"/>
                      <a:pt x="691" y="4978"/>
                    </a:cubicBezTo>
                    <a:cubicBezTo>
                      <a:pt x="810" y="4954"/>
                      <a:pt x="929" y="4930"/>
                      <a:pt x="1048" y="4906"/>
                    </a:cubicBezTo>
                    <a:cubicBezTo>
                      <a:pt x="1048" y="4894"/>
                      <a:pt x="1048" y="4894"/>
                      <a:pt x="1060" y="4882"/>
                    </a:cubicBezTo>
                    <a:cubicBezTo>
                      <a:pt x="1286" y="4382"/>
                      <a:pt x="1500" y="3870"/>
                      <a:pt x="1643" y="3335"/>
                    </a:cubicBezTo>
                    <a:cubicBezTo>
                      <a:pt x="1893" y="2442"/>
                      <a:pt x="1977" y="1549"/>
                      <a:pt x="1846" y="644"/>
                    </a:cubicBezTo>
                    <a:cubicBezTo>
                      <a:pt x="1726" y="513"/>
                      <a:pt x="1584" y="394"/>
                      <a:pt x="1441" y="263"/>
                    </a:cubicBezTo>
                    <a:lnTo>
                      <a:pt x="1441" y="263"/>
                    </a:lnTo>
                    <a:cubicBezTo>
                      <a:pt x="1453" y="549"/>
                      <a:pt x="1453" y="846"/>
                      <a:pt x="1429" y="1132"/>
                    </a:cubicBezTo>
                    <a:cubicBezTo>
                      <a:pt x="1429" y="822"/>
                      <a:pt x="1405" y="513"/>
                      <a:pt x="1357" y="191"/>
                    </a:cubicBezTo>
                    <a:cubicBezTo>
                      <a:pt x="1274" y="132"/>
                      <a:pt x="1191" y="60"/>
                      <a:pt x="11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098" name="Google Shape;2098;p43"/>
          <p:cNvSpPr/>
          <p:nvPr/>
        </p:nvSpPr>
        <p:spPr>
          <a:xfrm>
            <a:off x="969484" y="1236883"/>
            <a:ext cx="7700791" cy="3367118"/>
          </a:xfrm>
          <a:custGeom>
            <a:avLst/>
            <a:gdLst/>
            <a:ahLst/>
            <a:cxnLst/>
            <a:rect l="l" t="t" r="r" b="b"/>
            <a:pathLst>
              <a:path w="289862" h="70300" extrusionOk="0">
                <a:moveTo>
                  <a:pt x="0" y="70300"/>
                </a:moveTo>
                <a:cubicBezTo>
                  <a:pt x="2829" y="67630"/>
                  <a:pt x="7819" y="56188"/>
                  <a:pt x="16973" y="54281"/>
                </a:cubicBezTo>
                <a:cubicBezTo>
                  <a:pt x="26127" y="52374"/>
                  <a:pt x="44815" y="62767"/>
                  <a:pt x="54922" y="58858"/>
                </a:cubicBezTo>
                <a:cubicBezTo>
                  <a:pt x="65029" y="54949"/>
                  <a:pt x="70273" y="37881"/>
                  <a:pt x="77615" y="30825"/>
                </a:cubicBezTo>
                <a:cubicBezTo>
                  <a:pt x="84957" y="23769"/>
                  <a:pt x="88358" y="18525"/>
                  <a:pt x="98973" y="16523"/>
                </a:cubicBezTo>
                <a:cubicBezTo>
                  <a:pt x="109589" y="14521"/>
                  <a:pt x="129294" y="21417"/>
                  <a:pt x="141308" y="18811"/>
                </a:cubicBezTo>
                <a:cubicBezTo>
                  <a:pt x="153322" y="16205"/>
                  <a:pt x="158884" y="3429"/>
                  <a:pt x="171057" y="886"/>
                </a:cubicBezTo>
                <a:cubicBezTo>
                  <a:pt x="183230" y="-1656"/>
                  <a:pt x="200266" y="1935"/>
                  <a:pt x="214346" y="3556"/>
                </a:cubicBezTo>
                <a:cubicBezTo>
                  <a:pt x="228426" y="5177"/>
                  <a:pt x="242951" y="9721"/>
                  <a:pt x="255537" y="10611"/>
                </a:cubicBezTo>
                <a:cubicBezTo>
                  <a:pt x="268123" y="11501"/>
                  <a:pt x="284141" y="9181"/>
                  <a:pt x="289862" y="8895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" name="Google Shape;2103;p44"/>
          <p:cNvSpPr/>
          <p:nvPr/>
        </p:nvSpPr>
        <p:spPr>
          <a:xfrm>
            <a:off x="-444175" y="-201625"/>
            <a:ext cx="9302550" cy="5302275"/>
          </a:xfrm>
          <a:custGeom>
            <a:avLst/>
            <a:gdLst/>
            <a:ahLst/>
            <a:cxnLst/>
            <a:rect l="l" t="t" r="r" b="b"/>
            <a:pathLst>
              <a:path w="372102" h="160675" extrusionOk="0">
                <a:moveTo>
                  <a:pt x="6913" y="0"/>
                </a:moveTo>
                <a:cubicBezTo>
                  <a:pt x="9339" y="2092"/>
                  <a:pt x="15311" y="10612"/>
                  <a:pt x="21466" y="12552"/>
                </a:cubicBezTo>
                <a:cubicBezTo>
                  <a:pt x="27621" y="14492"/>
                  <a:pt x="37323" y="8792"/>
                  <a:pt x="43841" y="11642"/>
                </a:cubicBezTo>
                <a:cubicBezTo>
                  <a:pt x="50359" y="14492"/>
                  <a:pt x="52511" y="23830"/>
                  <a:pt x="60576" y="29651"/>
                </a:cubicBezTo>
                <a:cubicBezTo>
                  <a:pt x="68641" y="35472"/>
                  <a:pt x="75796" y="45144"/>
                  <a:pt x="92229" y="46569"/>
                </a:cubicBezTo>
                <a:cubicBezTo>
                  <a:pt x="108662" y="47994"/>
                  <a:pt x="141769" y="40202"/>
                  <a:pt x="159172" y="38201"/>
                </a:cubicBezTo>
                <a:cubicBezTo>
                  <a:pt x="176575" y="36200"/>
                  <a:pt x="184791" y="32047"/>
                  <a:pt x="196645" y="34563"/>
                </a:cubicBezTo>
                <a:cubicBezTo>
                  <a:pt x="208499" y="37079"/>
                  <a:pt x="212835" y="52602"/>
                  <a:pt x="230298" y="53299"/>
                </a:cubicBezTo>
                <a:cubicBezTo>
                  <a:pt x="247761" y="53996"/>
                  <a:pt x="280051" y="37837"/>
                  <a:pt x="301425" y="38747"/>
                </a:cubicBezTo>
                <a:cubicBezTo>
                  <a:pt x="322800" y="39657"/>
                  <a:pt x="346842" y="48419"/>
                  <a:pt x="358545" y="58757"/>
                </a:cubicBezTo>
                <a:cubicBezTo>
                  <a:pt x="370248" y="69096"/>
                  <a:pt x="373340" y="91379"/>
                  <a:pt x="371642" y="100778"/>
                </a:cubicBezTo>
                <a:cubicBezTo>
                  <a:pt x="369944" y="110177"/>
                  <a:pt x="353239" y="111572"/>
                  <a:pt x="348358" y="115149"/>
                </a:cubicBezTo>
                <a:cubicBezTo>
                  <a:pt x="343477" y="118727"/>
                  <a:pt x="343538" y="118059"/>
                  <a:pt x="342355" y="122243"/>
                </a:cubicBezTo>
                <a:cubicBezTo>
                  <a:pt x="341173" y="126427"/>
                  <a:pt x="346993" y="133855"/>
                  <a:pt x="341263" y="140252"/>
                </a:cubicBezTo>
                <a:cubicBezTo>
                  <a:pt x="335533" y="146649"/>
                  <a:pt x="321951" y="161414"/>
                  <a:pt x="307974" y="160626"/>
                </a:cubicBezTo>
                <a:cubicBezTo>
                  <a:pt x="293997" y="159838"/>
                  <a:pt x="272017" y="140980"/>
                  <a:pt x="257403" y="135523"/>
                </a:cubicBezTo>
                <a:cubicBezTo>
                  <a:pt x="242790" y="130066"/>
                  <a:pt x="239909" y="125335"/>
                  <a:pt x="220293" y="127882"/>
                </a:cubicBezTo>
                <a:cubicBezTo>
                  <a:pt x="200677" y="130429"/>
                  <a:pt x="164932" y="148438"/>
                  <a:pt x="139707" y="150803"/>
                </a:cubicBezTo>
                <a:cubicBezTo>
                  <a:pt x="114482" y="153168"/>
                  <a:pt x="88075" y="142496"/>
                  <a:pt x="68944" y="142071"/>
                </a:cubicBezTo>
                <a:cubicBezTo>
                  <a:pt x="49813" y="141647"/>
                  <a:pt x="36413" y="148408"/>
                  <a:pt x="24922" y="148256"/>
                </a:cubicBezTo>
                <a:cubicBezTo>
                  <a:pt x="13431" y="148105"/>
                  <a:pt x="4154" y="142344"/>
                  <a:pt x="0" y="141162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2104" name="Google Shape;2104;p44"/>
          <p:cNvSpPr txBox="1">
            <a:spLocks noGrp="1"/>
          </p:cNvSpPr>
          <p:nvPr>
            <p:ph type="title"/>
          </p:nvPr>
        </p:nvSpPr>
        <p:spPr>
          <a:xfrm>
            <a:off x="703650" y="1032850"/>
            <a:ext cx="5247900" cy="256119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participação dos pais é fundamental na elaboração de projetos na creche, como o "Explorar Sentidos na Natureza", pois fortalece a parceria entre a instituição e as famílias, enriquecendo o processo educativo das crianças. Quando os pais se envolvem, trazem consigo experiências, expectativas e valores que podem ser incorporados ao projeto, tornando-o mais relevante e adaptado à realidade de cada criança.</a:t>
            </a:r>
            <a:endParaRPr sz="1800" dirty="0">
              <a:solidFill>
                <a:schemeClr val="accent3"/>
              </a:solidFill>
            </a:endParaRPr>
          </a:p>
        </p:txBody>
      </p:sp>
      <p:grpSp>
        <p:nvGrpSpPr>
          <p:cNvPr id="2106" name="Google Shape;2106;p44"/>
          <p:cNvGrpSpPr/>
          <p:nvPr/>
        </p:nvGrpSpPr>
        <p:grpSpPr>
          <a:xfrm>
            <a:off x="5476749" y="539543"/>
            <a:ext cx="3114288" cy="4015946"/>
            <a:chOff x="5476749" y="691943"/>
            <a:chExt cx="3114288" cy="4015946"/>
          </a:xfrm>
        </p:grpSpPr>
        <p:grpSp>
          <p:nvGrpSpPr>
            <p:cNvPr id="2107" name="Google Shape;2107;p44"/>
            <p:cNvGrpSpPr/>
            <p:nvPr/>
          </p:nvGrpSpPr>
          <p:grpSpPr>
            <a:xfrm rot="-109">
              <a:off x="5951510" y="3002872"/>
              <a:ext cx="1774328" cy="1113957"/>
              <a:chOff x="7468063" y="708913"/>
              <a:chExt cx="562600" cy="353200"/>
            </a:xfrm>
          </p:grpSpPr>
          <p:sp>
            <p:nvSpPr>
              <p:cNvPr id="2108" name="Google Shape;2108;p44"/>
              <p:cNvSpPr/>
              <p:nvPr/>
            </p:nvSpPr>
            <p:spPr>
              <a:xfrm>
                <a:off x="7468063" y="708975"/>
                <a:ext cx="562600" cy="353075"/>
              </a:xfrm>
              <a:custGeom>
                <a:avLst/>
                <a:gdLst/>
                <a:ahLst/>
                <a:cxnLst/>
                <a:rect l="l" t="t" r="r" b="b"/>
                <a:pathLst>
                  <a:path w="22504" h="14123" extrusionOk="0">
                    <a:moveTo>
                      <a:pt x="11361" y="0"/>
                    </a:moveTo>
                    <a:cubicBezTo>
                      <a:pt x="9240" y="0"/>
                      <a:pt x="7544" y="621"/>
                      <a:pt x="6311" y="1845"/>
                    </a:cubicBezTo>
                    <a:cubicBezTo>
                      <a:pt x="5144" y="3012"/>
                      <a:pt x="4596" y="4536"/>
                      <a:pt x="4358" y="5893"/>
                    </a:cubicBezTo>
                    <a:cubicBezTo>
                      <a:pt x="4282" y="5884"/>
                      <a:pt x="4203" y="5878"/>
                      <a:pt x="4119" y="5878"/>
                    </a:cubicBezTo>
                    <a:cubicBezTo>
                      <a:pt x="3901" y="5878"/>
                      <a:pt x="3654" y="5914"/>
                      <a:pt x="3370" y="6001"/>
                    </a:cubicBezTo>
                    <a:cubicBezTo>
                      <a:pt x="1917" y="6441"/>
                      <a:pt x="2084" y="7477"/>
                      <a:pt x="2084" y="7477"/>
                    </a:cubicBezTo>
                    <a:cubicBezTo>
                      <a:pt x="584" y="7870"/>
                      <a:pt x="1393" y="9013"/>
                      <a:pt x="1393" y="9013"/>
                    </a:cubicBezTo>
                    <a:cubicBezTo>
                      <a:pt x="0" y="10192"/>
                      <a:pt x="1751" y="10549"/>
                      <a:pt x="1751" y="10549"/>
                    </a:cubicBezTo>
                    <a:cubicBezTo>
                      <a:pt x="1751" y="10549"/>
                      <a:pt x="1572" y="11132"/>
                      <a:pt x="2572" y="11537"/>
                    </a:cubicBezTo>
                    <a:cubicBezTo>
                      <a:pt x="2811" y="11633"/>
                      <a:pt x="3012" y="11669"/>
                      <a:pt x="3180" y="11669"/>
                    </a:cubicBezTo>
                    <a:cubicBezTo>
                      <a:pt x="3723" y="11669"/>
                      <a:pt x="3918" y="11287"/>
                      <a:pt x="3918" y="11287"/>
                    </a:cubicBezTo>
                    <a:cubicBezTo>
                      <a:pt x="3918" y="11287"/>
                      <a:pt x="4215" y="12061"/>
                      <a:pt x="5096" y="12144"/>
                    </a:cubicBezTo>
                    <a:cubicBezTo>
                      <a:pt x="5130" y="12147"/>
                      <a:pt x="5164" y="12149"/>
                      <a:pt x="5198" y="12149"/>
                    </a:cubicBezTo>
                    <a:cubicBezTo>
                      <a:pt x="6039" y="12149"/>
                      <a:pt x="6656" y="11180"/>
                      <a:pt x="6656" y="11180"/>
                    </a:cubicBezTo>
                    <a:cubicBezTo>
                      <a:pt x="6656" y="11180"/>
                      <a:pt x="7152" y="11731"/>
                      <a:pt x="7851" y="11731"/>
                    </a:cubicBezTo>
                    <a:cubicBezTo>
                      <a:pt x="8180" y="11731"/>
                      <a:pt x="8554" y="11609"/>
                      <a:pt x="8942" y="11251"/>
                    </a:cubicBezTo>
                    <a:cubicBezTo>
                      <a:pt x="10156" y="10132"/>
                      <a:pt x="9013" y="9251"/>
                      <a:pt x="9013" y="9251"/>
                    </a:cubicBezTo>
                    <a:cubicBezTo>
                      <a:pt x="9013" y="9251"/>
                      <a:pt x="10061" y="8060"/>
                      <a:pt x="8263" y="6917"/>
                    </a:cubicBezTo>
                    <a:cubicBezTo>
                      <a:pt x="8418" y="6417"/>
                      <a:pt x="8656" y="5917"/>
                      <a:pt x="9049" y="5512"/>
                    </a:cubicBezTo>
                    <a:cubicBezTo>
                      <a:pt x="9621" y="4950"/>
                      <a:pt x="10435" y="4666"/>
                      <a:pt x="11487" y="4666"/>
                    </a:cubicBezTo>
                    <a:cubicBezTo>
                      <a:pt x="11793" y="4666"/>
                      <a:pt x="12120" y="4690"/>
                      <a:pt x="12466" y="4738"/>
                    </a:cubicBezTo>
                    <a:cubicBezTo>
                      <a:pt x="13978" y="4953"/>
                      <a:pt x="14990" y="5500"/>
                      <a:pt x="15479" y="6382"/>
                    </a:cubicBezTo>
                    <a:cubicBezTo>
                      <a:pt x="15800" y="6977"/>
                      <a:pt x="15871" y="7656"/>
                      <a:pt x="15812" y="8287"/>
                    </a:cubicBezTo>
                    <a:cubicBezTo>
                      <a:pt x="15788" y="8298"/>
                      <a:pt x="15752" y="8298"/>
                      <a:pt x="15717" y="8310"/>
                    </a:cubicBezTo>
                    <a:cubicBezTo>
                      <a:pt x="13633" y="8894"/>
                      <a:pt x="14324" y="10299"/>
                      <a:pt x="14324" y="10299"/>
                    </a:cubicBezTo>
                    <a:cubicBezTo>
                      <a:pt x="14324" y="10299"/>
                      <a:pt x="13026" y="10823"/>
                      <a:pt x="13859" y="12180"/>
                    </a:cubicBezTo>
                    <a:cubicBezTo>
                      <a:pt x="14236" y="12794"/>
                      <a:pt x="14711" y="12962"/>
                      <a:pt x="15117" y="12962"/>
                    </a:cubicBezTo>
                    <a:cubicBezTo>
                      <a:pt x="15610" y="12962"/>
                      <a:pt x="16002" y="12716"/>
                      <a:pt x="16002" y="12716"/>
                    </a:cubicBezTo>
                    <a:cubicBezTo>
                      <a:pt x="16002" y="12716"/>
                      <a:pt x="16348" y="13859"/>
                      <a:pt x="17193" y="14013"/>
                    </a:cubicBezTo>
                    <a:cubicBezTo>
                      <a:pt x="17287" y="14030"/>
                      <a:pt x="17376" y="14038"/>
                      <a:pt x="17460" y="14038"/>
                    </a:cubicBezTo>
                    <a:cubicBezTo>
                      <a:pt x="18149" y="14038"/>
                      <a:pt x="18527" y="13537"/>
                      <a:pt x="18527" y="13537"/>
                    </a:cubicBezTo>
                    <a:cubicBezTo>
                      <a:pt x="18527" y="13537"/>
                      <a:pt x="18638" y="14122"/>
                      <a:pt x="19473" y="14122"/>
                    </a:cubicBezTo>
                    <a:cubicBezTo>
                      <a:pt x="19545" y="14122"/>
                      <a:pt x="19622" y="14118"/>
                      <a:pt x="19705" y="14109"/>
                    </a:cubicBezTo>
                    <a:cubicBezTo>
                      <a:pt x="20741" y="14002"/>
                      <a:pt x="20729" y="13418"/>
                      <a:pt x="20729" y="13418"/>
                    </a:cubicBezTo>
                    <a:lnTo>
                      <a:pt x="20729" y="13418"/>
                    </a:lnTo>
                    <a:cubicBezTo>
                      <a:pt x="20729" y="13418"/>
                      <a:pt x="20763" y="13420"/>
                      <a:pt x="20819" y="13420"/>
                    </a:cubicBezTo>
                    <a:cubicBezTo>
                      <a:pt x="21159" y="13420"/>
                      <a:pt x="22306" y="13333"/>
                      <a:pt x="21467" y="12085"/>
                    </a:cubicBezTo>
                    <a:cubicBezTo>
                      <a:pt x="21467" y="12073"/>
                      <a:pt x="22503" y="11227"/>
                      <a:pt x="21229" y="10465"/>
                    </a:cubicBezTo>
                    <a:cubicBezTo>
                      <a:pt x="21229" y="10465"/>
                      <a:pt x="21658" y="9561"/>
                      <a:pt x="20420" y="8763"/>
                    </a:cubicBezTo>
                    <a:cubicBezTo>
                      <a:pt x="20193" y="8620"/>
                      <a:pt x="19979" y="8525"/>
                      <a:pt x="19789" y="8465"/>
                    </a:cubicBezTo>
                    <a:cubicBezTo>
                      <a:pt x="20027" y="7013"/>
                      <a:pt x="20027" y="5203"/>
                      <a:pt x="19158" y="3607"/>
                    </a:cubicBezTo>
                    <a:cubicBezTo>
                      <a:pt x="18122" y="1714"/>
                      <a:pt x="16086" y="536"/>
                      <a:pt x="13133" y="131"/>
                    </a:cubicBezTo>
                    <a:cubicBezTo>
                      <a:pt x="12513" y="44"/>
                      <a:pt x="11922" y="0"/>
                      <a:pt x="1136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09" name="Google Shape;2109;p44"/>
              <p:cNvGrpSpPr/>
              <p:nvPr/>
            </p:nvGrpSpPr>
            <p:grpSpPr>
              <a:xfrm>
                <a:off x="7468063" y="708913"/>
                <a:ext cx="562600" cy="353200"/>
                <a:chOff x="7700625" y="731675"/>
                <a:chExt cx="562600" cy="353200"/>
              </a:xfrm>
            </p:grpSpPr>
            <p:sp>
              <p:nvSpPr>
                <p:cNvPr id="2110" name="Google Shape;2110;p44"/>
                <p:cNvSpPr/>
                <p:nvPr/>
              </p:nvSpPr>
              <p:spPr>
                <a:xfrm>
                  <a:off x="7792000" y="731675"/>
                  <a:ext cx="432525" cy="28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01" h="11259" extrusionOk="0">
                      <a:moveTo>
                        <a:pt x="7723" y="1"/>
                      </a:moveTo>
                      <a:cubicBezTo>
                        <a:pt x="5594" y="1"/>
                        <a:pt x="3895" y="616"/>
                        <a:pt x="2668" y="1853"/>
                      </a:cubicBezTo>
                      <a:cubicBezTo>
                        <a:pt x="1" y="4508"/>
                        <a:pt x="572" y="9009"/>
                        <a:pt x="596" y="9199"/>
                      </a:cubicBezTo>
                      <a:lnTo>
                        <a:pt x="1965" y="9021"/>
                      </a:lnTo>
                      <a:cubicBezTo>
                        <a:pt x="1953" y="8973"/>
                        <a:pt x="1441" y="5008"/>
                        <a:pt x="3632" y="2817"/>
                      </a:cubicBezTo>
                      <a:cubicBezTo>
                        <a:pt x="4598" y="1861"/>
                        <a:pt x="5970" y="1382"/>
                        <a:pt x="7720" y="1382"/>
                      </a:cubicBezTo>
                      <a:cubicBezTo>
                        <a:pt x="8213" y="1382"/>
                        <a:pt x="8736" y="1420"/>
                        <a:pt x="9287" y="1496"/>
                      </a:cubicBezTo>
                      <a:cubicBezTo>
                        <a:pt x="11788" y="1841"/>
                        <a:pt x="13478" y="2770"/>
                        <a:pt x="14288" y="4270"/>
                      </a:cubicBezTo>
                      <a:cubicBezTo>
                        <a:pt x="15753" y="6937"/>
                        <a:pt x="14086" y="10640"/>
                        <a:pt x="14074" y="10676"/>
                      </a:cubicBezTo>
                      <a:lnTo>
                        <a:pt x="15312" y="11259"/>
                      </a:lnTo>
                      <a:cubicBezTo>
                        <a:pt x="15395" y="11080"/>
                        <a:pt x="17300" y="6901"/>
                        <a:pt x="15503" y="3615"/>
                      </a:cubicBezTo>
                      <a:cubicBezTo>
                        <a:pt x="14467" y="1710"/>
                        <a:pt x="12443" y="543"/>
                        <a:pt x="9478" y="127"/>
                      </a:cubicBezTo>
                      <a:cubicBezTo>
                        <a:pt x="8864" y="43"/>
                        <a:pt x="8279" y="1"/>
                        <a:pt x="7723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11" name="Google Shape;2111;p44"/>
                <p:cNvSpPr/>
                <p:nvPr/>
              </p:nvSpPr>
              <p:spPr>
                <a:xfrm>
                  <a:off x="7814325" y="757975"/>
                  <a:ext cx="384600" cy="250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84" h="10005" extrusionOk="0">
                      <a:moveTo>
                        <a:pt x="6883" y="0"/>
                      </a:moveTo>
                      <a:cubicBezTo>
                        <a:pt x="4985" y="0"/>
                        <a:pt x="3467" y="549"/>
                        <a:pt x="2370" y="1646"/>
                      </a:cubicBezTo>
                      <a:cubicBezTo>
                        <a:pt x="1" y="4016"/>
                        <a:pt x="513" y="8016"/>
                        <a:pt x="536" y="8183"/>
                      </a:cubicBezTo>
                      <a:lnTo>
                        <a:pt x="1929" y="7992"/>
                      </a:lnTo>
                      <a:cubicBezTo>
                        <a:pt x="1929" y="7957"/>
                        <a:pt x="1489" y="4528"/>
                        <a:pt x="3370" y="2647"/>
                      </a:cubicBezTo>
                      <a:cubicBezTo>
                        <a:pt x="4197" y="1829"/>
                        <a:pt x="5372" y="1417"/>
                        <a:pt x="6877" y="1417"/>
                      </a:cubicBezTo>
                      <a:cubicBezTo>
                        <a:pt x="7301" y="1417"/>
                        <a:pt x="7752" y="1450"/>
                        <a:pt x="8228" y="1515"/>
                      </a:cubicBezTo>
                      <a:cubicBezTo>
                        <a:pt x="10383" y="1813"/>
                        <a:pt x="11835" y="2623"/>
                        <a:pt x="12538" y="3897"/>
                      </a:cubicBezTo>
                      <a:cubicBezTo>
                        <a:pt x="13800" y="6195"/>
                        <a:pt x="12359" y="9385"/>
                        <a:pt x="12335" y="9421"/>
                      </a:cubicBezTo>
                      <a:lnTo>
                        <a:pt x="13621" y="10005"/>
                      </a:lnTo>
                      <a:cubicBezTo>
                        <a:pt x="13693" y="9850"/>
                        <a:pt x="15383" y="6147"/>
                        <a:pt x="13776" y="3218"/>
                      </a:cubicBezTo>
                      <a:cubicBezTo>
                        <a:pt x="12859" y="1527"/>
                        <a:pt x="11050" y="480"/>
                        <a:pt x="8430" y="111"/>
                      </a:cubicBezTo>
                      <a:cubicBezTo>
                        <a:pt x="7890" y="37"/>
                        <a:pt x="7373" y="0"/>
                        <a:pt x="688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12" name="Google Shape;2112;p44"/>
                <p:cNvSpPr/>
                <p:nvPr/>
              </p:nvSpPr>
              <p:spPr>
                <a:xfrm>
                  <a:off x="7833075" y="782675"/>
                  <a:ext cx="343825" cy="223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53" h="8958" extrusionOk="0">
                      <a:moveTo>
                        <a:pt x="6156" y="0"/>
                      </a:moveTo>
                      <a:cubicBezTo>
                        <a:pt x="4458" y="0"/>
                        <a:pt x="3105" y="495"/>
                        <a:pt x="2120" y="1480"/>
                      </a:cubicBezTo>
                      <a:cubicBezTo>
                        <a:pt x="1" y="3599"/>
                        <a:pt x="453" y="7159"/>
                        <a:pt x="477" y="7314"/>
                      </a:cubicBezTo>
                      <a:lnTo>
                        <a:pt x="1918" y="7124"/>
                      </a:lnTo>
                      <a:cubicBezTo>
                        <a:pt x="1918" y="7088"/>
                        <a:pt x="1548" y="4111"/>
                        <a:pt x="3156" y="2516"/>
                      </a:cubicBezTo>
                      <a:cubicBezTo>
                        <a:pt x="3858" y="1814"/>
                        <a:pt x="4860" y="1463"/>
                        <a:pt x="6147" y="1463"/>
                      </a:cubicBezTo>
                      <a:cubicBezTo>
                        <a:pt x="6519" y="1463"/>
                        <a:pt x="6915" y="1493"/>
                        <a:pt x="7335" y="1551"/>
                      </a:cubicBezTo>
                      <a:cubicBezTo>
                        <a:pt x="9192" y="1813"/>
                        <a:pt x="10442" y="2492"/>
                        <a:pt x="11038" y="3587"/>
                      </a:cubicBezTo>
                      <a:cubicBezTo>
                        <a:pt x="12121" y="5552"/>
                        <a:pt x="10871" y="8314"/>
                        <a:pt x="10859" y="8338"/>
                      </a:cubicBezTo>
                      <a:lnTo>
                        <a:pt x="12181" y="8957"/>
                      </a:lnTo>
                      <a:cubicBezTo>
                        <a:pt x="12252" y="8814"/>
                        <a:pt x="13752" y="5504"/>
                        <a:pt x="12324" y="2885"/>
                      </a:cubicBezTo>
                      <a:cubicBezTo>
                        <a:pt x="11490" y="1361"/>
                        <a:pt x="9883" y="432"/>
                        <a:pt x="7537" y="99"/>
                      </a:cubicBezTo>
                      <a:cubicBezTo>
                        <a:pt x="7054" y="33"/>
                        <a:pt x="6594" y="0"/>
                        <a:pt x="615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13" name="Google Shape;2113;p44"/>
                <p:cNvSpPr/>
                <p:nvPr/>
              </p:nvSpPr>
              <p:spPr>
                <a:xfrm>
                  <a:off x="7856900" y="812975"/>
                  <a:ext cx="292325" cy="190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93" h="7603" extrusionOk="0">
                      <a:moveTo>
                        <a:pt x="5223" y="0"/>
                      </a:moveTo>
                      <a:cubicBezTo>
                        <a:pt x="3795" y="0"/>
                        <a:pt x="2649" y="429"/>
                        <a:pt x="1810" y="1268"/>
                      </a:cubicBezTo>
                      <a:cubicBezTo>
                        <a:pt x="0" y="3066"/>
                        <a:pt x="381" y="6078"/>
                        <a:pt x="405" y="6209"/>
                      </a:cubicBezTo>
                      <a:lnTo>
                        <a:pt x="1810" y="6019"/>
                      </a:lnTo>
                      <a:cubicBezTo>
                        <a:pt x="1798" y="5995"/>
                        <a:pt x="1512" y="3554"/>
                        <a:pt x="2810" y="2268"/>
                      </a:cubicBezTo>
                      <a:cubicBezTo>
                        <a:pt x="3378" y="1700"/>
                        <a:pt x="4201" y="1416"/>
                        <a:pt x="5267" y="1416"/>
                      </a:cubicBezTo>
                      <a:cubicBezTo>
                        <a:pt x="5564" y="1416"/>
                        <a:pt x="5880" y="1438"/>
                        <a:pt x="6215" y="1482"/>
                      </a:cubicBezTo>
                      <a:cubicBezTo>
                        <a:pt x="7727" y="1697"/>
                        <a:pt x="8739" y="2256"/>
                        <a:pt x="9228" y="3137"/>
                      </a:cubicBezTo>
                      <a:cubicBezTo>
                        <a:pt x="10109" y="4733"/>
                        <a:pt x="9085" y="6995"/>
                        <a:pt x="9073" y="7007"/>
                      </a:cubicBezTo>
                      <a:lnTo>
                        <a:pt x="10359" y="7602"/>
                      </a:lnTo>
                      <a:cubicBezTo>
                        <a:pt x="10418" y="7483"/>
                        <a:pt x="11692" y="4685"/>
                        <a:pt x="10478" y="2459"/>
                      </a:cubicBezTo>
                      <a:cubicBezTo>
                        <a:pt x="9763" y="1161"/>
                        <a:pt x="8394" y="363"/>
                        <a:pt x="6406" y="89"/>
                      </a:cubicBezTo>
                      <a:cubicBezTo>
                        <a:pt x="5992" y="30"/>
                        <a:pt x="5598" y="0"/>
                        <a:pt x="5223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14" name="Google Shape;2114;p44"/>
                <p:cNvSpPr/>
                <p:nvPr/>
              </p:nvSpPr>
              <p:spPr>
                <a:xfrm>
                  <a:off x="7700625" y="878550"/>
                  <a:ext cx="254225" cy="157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69" h="6282" extrusionOk="0">
                      <a:moveTo>
                        <a:pt x="4117" y="0"/>
                      </a:moveTo>
                      <a:cubicBezTo>
                        <a:pt x="3901" y="0"/>
                        <a:pt x="3653" y="36"/>
                        <a:pt x="3370" y="121"/>
                      </a:cubicBezTo>
                      <a:cubicBezTo>
                        <a:pt x="1917" y="562"/>
                        <a:pt x="2084" y="1598"/>
                        <a:pt x="2084" y="1598"/>
                      </a:cubicBezTo>
                      <a:cubicBezTo>
                        <a:pt x="596" y="1991"/>
                        <a:pt x="1393" y="3134"/>
                        <a:pt x="1393" y="3134"/>
                      </a:cubicBezTo>
                      <a:cubicBezTo>
                        <a:pt x="0" y="4312"/>
                        <a:pt x="1751" y="4670"/>
                        <a:pt x="1751" y="4670"/>
                      </a:cubicBezTo>
                      <a:cubicBezTo>
                        <a:pt x="1751" y="4670"/>
                        <a:pt x="1584" y="5253"/>
                        <a:pt x="2572" y="5658"/>
                      </a:cubicBezTo>
                      <a:cubicBezTo>
                        <a:pt x="2814" y="5753"/>
                        <a:pt x="3016" y="5790"/>
                        <a:pt x="3185" y="5790"/>
                      </a:cubicBezTo>
                      <a:cubicBezTo>
                        <a:pt x="3730" y="5790"/>
                        <a:pt x="3918" y="5408"/>
                        <a:pt x="3918" y="5408"/>
                      </a:cubicBezTo>
                      <a:cubicBezTo>
                        <a:pt x="3918" y="5408"/>
                        <a:pt x="4215" y="6182"/>
                        <a:pt x="5108" y="6277"/>
                      </a:cubicBezTo>
                      <a:cubicBezTo>
                        <a:pt x="5142" y="6280"/>
                        <a:pt x="5175" y="6282"/>
                        <a:pt x="5208" y="6282"/>
                      </a:cubicBezTo>
                      <a:cubicBezTo>
                        <a:pt x="6050" y="6282"/>
                        <a:pt x="6656" y="5301"/>
                        <a:pt x="6656" y="5301"/>
                      </a:cubicBezTo>
                      <a:cubicBezTo>
                        <a:pt x="6656" y="5301"/>
                        <a:pt x="7155" y="5855"/>
                        <a:pt x="7862" y="5855"/>
                      </a:cubicBezTo>
                      <a:cubicBezTo>
                        <a:pt x="8191" y="5855"/>
                        <a:pt x="8565" y="5735"/>
                        <a:pt x="8954" y="5384"/>
                      </a:cubicBezTo>
                      <a:cubicBezTo>
                        <a:pt x="10168" y="4265"/>
                        <a:pt x="9013" y="3372"/>
                        <a:pt x="9013" y="3372"/>
                      </a:cubicBezTo>
                      <a:cubicBezTo>
                        <a:pt x="9013" y="3372"/>
                        <a:pt x="10097" y="2157"/>
                        <a:pt x="8192" y="991"/>
                      </a:cubicBezTo>
                      <a:cubicBezTo>
                        <a:pt x="7515" y="580"/>
                        <a:pt x="6979" y="448"/>
                        <a:pt x="6570" y="448"/>
                      </a:cubicBezTo>
                      <a:cubicBezTo>
                        <a:pt x="5828" y="448"/>
                        <a:pt x="5501" y="883"/>
                        <a:pt x="5501" y="883"/>
                      </a:cubicBezTo>
                      <a:cubicBezTo>
                        <a:pt x="5501" y="883"/>
                        <a:pt x="5196" y="0"/>
                        <a:pt x="4117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15" name="Google Shape;2115;p44"/>
                <p:cNvSpPr/>
                <p:nvPr/>
              </p:nvSpPr>
              <p:spPr>
                <a:xfrm>
                  <a:off x="8026250" y="935575"/>
                  <a:ext cx="236975" cy="149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79" h="5972" extrusionOk="0">
                      <a:moveTo>
                        <a:pt x="3743" y="0"/>
                      </a:moveTo>
                      <a:cubicBezTo>
                        <a:pt x="3450" y="0"/>
                        <a:pt x="3103" y="46"/>
                        <a:pt x="2692" y="162"/>
                      </a:cubicBezTo>
                      <a:cubicBezTo>
                        <a:pt x="620" y="734"/>
                        <a:pt x="1299" y="2150"/>
                        <a:pt x="1299" y="2150"/>
                      </a:cubicBezTo>
                      <a:cubicBezTo>
                        <a:pt x="1299" y="2150"/>
                        <a:pt x="1" y="2674"/>
                        <a:pt x="834" y="4032"/>
                      </a:cubicBezTo>
                      <a:cubicBezTo>
                        <a:pt x="1214" y="4641"/>
                        <a:pt x="1687" y="4809"/>
                        <a:pt x="2093" y="4809"/>
                      </a:cubicBezTo>
                      <a:cubicBezTo>
                        <a:pt x="2591" y="4809"/>
                        <a:pt x="2989" y="4556"/>
                        <a:pt x="2989" y="4556"/>
                      </a:cubicBezTo>
                      <a:cubicBezTo>
                        <a:pt x="2989" y="4556"/>
                        <a:pt x="3323" y="5710"/>
                        <a:pt x="4168" y="5865"/>
                      </a:cubicBezTo>
                      <a:cubicBezTo>
                        <a:pt x="4260" y="5882"/>
                        <a:pt x="4348" y="5889"/>
                        <a:pt x="4431" y="5889"/>
                      </a:cubicBezTo>
                      <a:cubicBezTo>
                        <a:pt x="5122" y="5889"/>
                        <a:pt x="5502" y="5377"/>
                        <a:pt x="5502" y="5377"/>
                      </a:cubicBezTo>
                      <a:cubicBezTo>
                        <a:pt x="5502" y="5377"/>
                        <a:pt x="5614" y="5972"/>
                        <a:pt x="6468" y="5972"/>
                      </a:cubicBezTo>
                      <a:cubicBezTo>
                        <a:pt x="6534" y="5972"/>
                        <a:pt x="6605" y="5968"/>
                        <a:pt x="6680" y="5960"/>
                      </a:cubicBezTo>
                      <a:cubicBezTo>
                        <a:pt x="7716" y="5841"/>
                        <a:pt x="7704" y="5258"/>
                        <a:pt x="7704" y="5258"/>
                      </a:cubicBezTo>
                      <a:lnTo>
                        <a:pt x="7704" y="5258"/>
                      </a:lnTo>
                      <a:cubicBezTo>
                        <a:pt x="7704" y="5258"/>
                        <a:pt x="7744" y="5261"/>
                        <a:pt x="7807" y="5261"/>
                      </a:cubicBezTo>
                      <a:cubicBezTo>
                        <a:pt x="8162" y="5261"/>
                        <a:pt x="9271" y="5167"/>
                        <a:pt x="8442" y="3925"/>
                      </a:cubicBezTo>
                      <a:cubicBezTo>
                        <a:pt x="8442" y="3925"/>
                        <a:pt x="9478" y="3067"/>
                        <a:pt x="8204" y="2317"/>
                      </a:cubicBezTo>
                      <a:cubicBezTo>
                        <a:pt x="8204" y="2317"/>
                        <a:pt x="8633" y="1400"/>
                        <a:pt x="7395" y="615"/>
                      </a:cubicBezTo>
                      <a:cubicBezTo>
                        <a:pt x="6960" y="338"/>
                        <a:pt x="6589" y="241"/>
                        <a:pt x="6283" y="241"/>
                      </a:cubicBezTo>
                      <a:cubicBezTo>
                        <a:pt x="5575" y="241"/>
                        <a:pt x="5216" y="757"/>
                        <a:pt x="5216" y="757"/>
                      </a:cubicBezTo>
                      <a:cubicBezTo>
                        <a:pt x="5216" y="757"/>
                        <a:pt x="4925" y="0"/>
                        <a:pt x="3743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116" name="Google Shape;2116;p44"/>
            <p:cNvGrpSpPr/>
            <p:nvPr/>
          </p:nvGrpSpPr>
          <p:grpSpPr>
            <a:xfrm>
              <a:off x="6058986" y="691943"/>
              <a:ext cx="916374" cy="1188943"/>
              <a:chOff x="6626956" y="856180"/>
              <a:chExt cx="679097" cy="881090"/>
            </a:xfrm>
          </p:grpSpPr>
          <p:sp>
            <p:nvSpPr>
              <p:cNvPr id="2117" name="Google Shape;2117;p44"/>
              <p:cNvSpPr/>
              <p:nvPr/>
            </p:nvSpPr>
            <p:spPr>
              <a:xfrm>
                <a:off x="6651259" y="856237"/>
                <a:ext cx="641663" cy="881033"/>
              </a:xfrm>
              <a:custGeom>
                <a:avLst/>
                <a:gdLst/>
                <a:ahLst/>
                <a:cxnLst/>
                <a:rect l="l" t="t" r="r" b="b"/>
                <a:pathLst>
                  <a:path w="12050" h="16546" extrusionOk="0">
                    <a:moveTo>
                      <a:pt x="3264" y="1"/>
                    </a:moveTo>
                    <a:cubicBezTo>
                      <a:pt x="3000" y="1"/>
                      <a:pt x="2735" y="81"/>
                      <a:pt x="2453" y="234"/>
                    </a:cubicBezTo>
                    <a:cubicBezTo>
                      <a:pt x="1655" y="686"/>
                      <a:pt x="893" y="1056"/>
                      <a:pt x="143" y="1984"/>
                    </a:cubicBezTo>
                    <a:cubicBezTo>
                      <a:pt x="0" y="2175"/>
                      <a:pt x="96" y="2615"/>
                      <a:pt x="346" y="3211"/>
                    </a:cubicBezTo>
                    <a:cubicBezTo>
                      <a:pt x="370" y="3377"/>
                      <a:pt x="501" y="3699"/>
                      <a:pt x="727" y="4104"/>
                    </a:cubicBezTo>
                    <a:cubicBezTo>
                      <a:pt x="798" y="4246"/>
                      <a:pt x="893" y="4401"/>
                      <a:pt x="989" y="4568"/>
                    </a:cubicBezTo>
                    <a:cubicBezTo>
                      <a:pt x="1334" y="5175"/>
                      <a:pt x="1798" y="5901"/>
                      <a:pt x="2275" y="6640"/>
                    </a:cubicBezTo>
                    <a:cubicBezTo>
                      <a:pt x="3346" y="8342"/>
                      <a:pt x="4453" y="9949"/>
                      <a:pt x="4727" y="10402"/>
                    </a:cubicBezTo>
                    <a:cubicBezTo>
                      <a:pt x="4751" y="10414"/>
                      <a:pt x="4751" y="10426"/>
                      <a:pt x="4763" y="10450"/>
                    </a:cubicBezTo>
                    <a:cubicBezTo>
                      <a:pt x="4763" y="10450"/>
                      <a:pt x="4763" y="10450"/>
                      <a:pt x="4775" y="10461"/>
                    </a:cubicBezTo>
                    <a:cubicBezTo>
                      <a:pt x="4775" y="10473"/>
                      <a:pt x="4787" y="10485"/>
                      <a:pt x="4799" y="10497"/>
                    </a:cubicBezTo>
                    <a:cubicBezTo>
                      <a:pt x="4799" y="10509"/>
                      <a:pt x="4799" y="10509"/>
                      <a:pt x="4811" y="10521"/>
                    </a:cubicBezTo>
                    <a:cubicBezTo>
                      <a:pt x="4811" y="10533"/>
                      <a:pt x="4822" y="10557"/>
                      <a:pt x="4834" y="10569"/>
                    </a:cubicBezTo>
                    <a:cubicBezTo>
                      <a:pt x="5013" y="10890"/>
                      <a:pt x="5382" y="11557"/>
                      <a:pt x="5775" y="12212"/>
                    </a:cubicBezTo>
                    <a:cubicBezTo>
                      <a:pt x="5775" y="12224"/>
                      <a:pt x="5775" y="12224"/>
                      <a:pt x="5775" y="12224"/>
                    </a:cubicBezTo>
                    <a:cubicBezTo>
                      <a:pt x="5977" y="12581"/>
                      <a:pt x="6204" y="12950"/>
                      <a:pt x="6394" y="13259"/>
                    </a:cubicBezTo>
                    <a:cubicBezTo>
                      <a:pt x="6394" y="13259"/>
                      <a:pt x="6406" y="13271"/>
                      <a:pt x="6406" y="13271"/>
                    </a:cubicBezTo>
                    <a:cubicBezTo>
                      <a:pt x="6442" y="13331"/>
                      <a:pt x="6477" y="13378"/>
                      <a:pt x="6501" y="13426"/>
                    </a:cubicBezTo>
                    <a:lnTo>
                      <a:pt x="6513" y="13426"/>
                    </a:lnTo>
                    <a:cubicBezTo>
                      <a:pt x="6573" y="13533"/>
                      <a:pt x="6644" y="13629"/>
                      <a:pt x="6704" y="13712"/>
                    </a:cubicBezTo>
                    <a:lnTo>
                      <a:pt x="6704" y="13724"/>
                    </a:lnTo>
                    <a:cubicBezTo>
                      <a:pt x="6739" y="13759"/>
                      <a:pt x="6763" y="13795"/>
                      <a:pt x="6787" y="13831"/>
                    </a:cubicBezTo>
                    <a:cubicBezTo>
                      <a:pt x="6787" y="13831"/>
                      <a:pt x="6787" y="13843"/>
                      <a:pt x="6799" y="13843"/>
                    </a:cubicBezTo>
                    <a:cubicBezTo>
                      <a:pt x="6823" y="13879"/>
                      <a:pt x="6847" y="13914"/>
                      <a:pt x="6870" y="13938"/>
                    </a:cubicBezTo>
                    <a:cubicBezTo>
                      <a:pt x="6882" y="13950"/>
                      <a:pt x="6894" y="13962"/>
                      <a:pt x="6894" y="13974"/>
                    </a:cubicBezTo>
                    <a:cubicBezTo>
                      <a:pt x="6906" y="13986"/>
                      <a:pt x="6918" y="13986"/>
                      <a:pt x="6918" y="13998"/>
                    </a:cubicBezTo>
                    <a:cubicBezTo>
                      <a:pt x="6930" y="14010"/>
                      <a:pt x="6930" y="14010"/>
                      <a:pt x="6942" y="14021"/>
                    </a:cubicBezTo>
                    <a:lnTo>
                      <a:pt x="6966" y="14045"/>
                    </a:lnTo>
                    <a:cubicBezTo>
                      <a:pt x="6978" y="14045"/>
                      <a:pt x="6978" y="14057"/>
                      <a:pt x="6978" y="14057"/>
                    </a:cubicBezTo>
                    <a:cubicBezTo>
                      <a:pt x="7001" y="14069"/>
                      <a:pt x="7013" y="14081"/>
                      <a:pt x="7013" y="14093"/>
                    </a:cubicBezTo>
                    <a:cubicBezTo>
                      <a:pt x="8097" y="14760"/>
                      <a:pt x="9049" y="15319"/>
                      <a:pt x="9835" y="15748"/>
                    </a:cubicBezTo>
                    <a:cubicBezTo>
                      <a:pt x="9906" y="15795"/>
                      <a:pt x="9990" y="15831"/>
                      <a:pt x="10073" y="15867"/>
                    </a:cubicBezTo>
                    <a:cubicBezTo>
                      <a:pt x="10371" y="16034"/>
                      <a:pt x="10633" y="16165"/>
                      <a:pt x="10871" y="16272"/>
                    </a:cubicBezTo>
                    <a:cubicBezTo>
                      <a:pt x="11289" y="16448"/>
                      <a:pt x="11613" y="16545"/>
                      <a:pt x="11820" y="16545"/>
                    </a:cubicBezTo>
                    <a:cubicBezTo>
                      <a:pt x="11878" y="16545"/>
                      <a:pt x="11927" y="16537"/>
                      <a:pt x="11966" y="16522"/>
                    </a:cubicBezTo>
                    <a:cubicBezTo>
                      <a:pt x="12014" y="16450"/>
                      <a:pt x="12038" y="16284"/>
                      <a:pt x="12050" y="16022"/>
                    </a:cubicBezTo>
                    <a:cubicBezTo>
                      <a:pt x="12050" y="15986"/>
                      <a:pt x="12050" y="15938"/>
                      <a:pt x="12050" y="15891"/>
                    </a:cubicBezTo>
                    <a:cubicBezTo>
                      <a:pt x="12050" y="15855"/>
                      <a:pt x="12050" y="15807"/>
                      <a:pt x="12050" y="15748"/>
                    </a:cubicBezTo>
                    <a:cubicBezTo>
                      <a:pt x="12050" y="15700"/>
                      <a:pt x="12038" y="15653"/>
                      <a:pt x="12038" y="15605"/>
                    </a:cubicBezTo>
                    <a:cubicBezTo>
                      <a:pt x="12038" y="15498"/>
                      <a:pt x="12038" y="15379"/>
                      <a:pt x="12026" y="15260"/>
                    </a:cubicBezTo>
                    <a:cubicBezTo>
                      <a:pt x="12026" y="15212"/>
                      <a:pt x="12014" y="15141"/>
                      <a:pt x="12014" y="15081"/>
                    </a:cubicBezTo>
                    <a:cubicBezTo>
                      <a:pt x="12002" y="14962"/>
                      <a:pt x="11990" y="14831"/>
                      <a:pt x="11978" y="14712"/>
                    </a:cubicBezTo>
                    <a:cubicBezTo>
                      <a:pt x="11966" y="14510"/>
                      <a:pt x="11942" y="14307"/>
                      <a:pt x="11919" y="14105"/>
                    </a:cubicBezTo>
                    <a:cubicBezTo>
                      <a:pt x="11919" y="14033"/>
                      <a:pt x="11907" y="13962"/>
                      <a:pt x="11895" y="13879"/>
                    </a:cubicBezTo>
                    <a:cubicBezTo>
                      <a:pt x="11883" y="13748"/>
                      <a:pt x="11871" y="13629"/>
                      <a:pt x="11847" y="13498"/>
                    </a:cubicBezTo>
                    <a:cubicBezTo>
                      <a:pt x="11835" y="13426"/>
                      <a:pt x="11835" y="13355"/>
                      <a:pt x="11823" y="13295"/>
                    </a:cubicBezTo>
                    <a:cubicBezTo>
                      <a:pt x="11800" y="13164"/>
                      <a:pt x="11788" y="13045"/>
                      <a:pt x="11764" y="12926"/>
                    </a:cubicBezTo>
                    <a:cubicBezTo>
                      <a:pt x="11728" y="12700"/>
                      <a:pt x="11692" y="12497"/>
                      <a:pt x="11657" y="12307"/>
                    </a:cubicBezTo>
                    <a:cubicBezTo>
                      <a:pt x="11597" y="12033"/>
                      <a:pt x="11550" y="11795"/>
                      <a:pt x="11490" y="11593"/>
                    </a:cubicBezTo>
                    <a:cubicBezTo>
                      <a:pt x="11478" y="11569"/>
                      <a:pt x="11478" y="11557"/>
                      <a:pt x="11466" y="11533"/>
                    </a:cubicBezTo>
                    <a:cubicBezTo>
                      <a:pt x="11466" y="11497"/>
                      <a:pt x="11454" y="11473"/>
                      <a:pt x="11442" y="11450"/>
                    </a:cubicBezTo>
                    <a:cubicBezTo>
                      <a:pt x="11430" y="11414"/>
                      <a:pt x="11419" y="11378"/>
                      <a:pt x="11407" y="11343"/>
                    </a:cubicBezTo>
                    <a:cubicBezTo>
                      <a:pt x="11407" y="11331"/>
                      <a:pt x="11395" y="11319"/>
                      <a:pt x="11395" y="11295"/>
                    </a:cubicBezTo>
                    <a:cubicBezTo>
                      <a:pt x="11383" y="11271"/>
                      <a:pt x="11371" y="11247"/>
                      <a:pt x="11359" y="11223"/>
                    </a:cubicBezTo>
                    <a:cubicBezTo>
                      <a:pt x="11347" y="11212"/>
                      <a:pt x="11347" y="11188"/>
                      <a:pt x="11335" y="11176"/>
                    </a:cubicBezTo>
                    <a:cubicBezTo>
                      <a:pt x="11323" y="11152"/>
                      <a:pt x="11311" y="11128"/>
                      <a:pt x="11299" y="11104"/>
                    </a:cubicBezTo>
                    <a:cubicBezTo>
                      <a:pt x="11299" y="11081"/>
                      <a:pt x="11288" y="11069"/>
                      <a:pt x="11276" y="11045"/>
                    </a:cubicBezTo>
                    <a:cubicBezTo>
                      <a:pt x="11264" y="11021"/>
                      <a:pt x="11252" y="10997"/>
                      <a:pt x="11240" y="10973"/>
                    </a:cubicBezTo>
                    <a:cubicBezTo>
                      <a:pt x="11228" y="10950"/>
                      <a:pt x="11216" y="10938"/>
                      <a:pt x="11204" y="10914"/>
                    </a:cubicBezTo>
                    <a:cubicBezTo>
                      <a:pt x="11192" y="10890"/>
                      <a:pt x="11180" y="10878"/>
                      <a:pt x="11180" y="10854"/>
                    </a:cubicBezTo>
                    <a:cubicBezTo>
                      <a:pt x="11121" y="10747"/>
                      <a:pt x="11061" y="10640"/>
                      <a:pt x="11002" y="10533"/>
                    </a:cubicBezTo>
                    <a:cubicBezTo>
                      <a:pt x="10966" y="10473"/>
                      <a:pt x="10930" y="10414"/>
                      <a:pt x="10895" y="10366"/>
                    </a:cubicBezTo>
                    <a:cubicBezTo>
                      <a:pt x="10883" y="10342"/>
                      <a:pt x="10871" y="10319"/>
                      <a:pt x="10859" y="10307"/>
                    </a:cubicBezTo>
                    <a:cubicBezTo>
                      <a:pt x="10776" y="10152"/>
                      <a:pt x="10692" y="10009"/>
                      <a:pt x="10597" y="9854"/>
                    </a:cubicBezTo>
                    <a:cubicBezTo>
                      <a:pt x="10585" y="9830"/>
                      <a:pt x="10573" y="9819"/>
                      <a:pt x="10561" y="9795"/>
                    </a:cubicBezTo>
                    <a:cubicBezTo>
                      <a:pt x="10478" y="9640"/>
                      <a:pt x="10383" y="9485"/>
                      <a:pt x="10287" y="9330"/>
                    </a:cubicBezTo>
                    <a:lnTo>
                      <a:pt x="10276" y="9295"/>
                    </a:lnTo>
                    <a:cubicBezTo>
                      <a:pt x="10204" y="9176"/>
                      <a:pt x="10121" y="9045"/>
                      <a:pt x="10049" y="8914"/>
                    </a:cubicBezTo>
                    <a:cubicBezTo>
                      <a:pt x="9954" y="8735"/>
                      <a:pt x="9847" y="8568"/>
                      <a:pt x="9752" y="8402"/>
                    </a:cubicBezTo>
                    <a:cubicBezTo>
                      <a:pt x="9740" y="8378"/>
                      <a:pt x="9716" y="8342"/>
                      <a:pt x="9704" y="8318"/>
                    </a:cubicBezTo>
                    <a:cubicBezTo>
                      <a:pt x="9633" y="8187"/>
                      <a:pt x="9549" y="8056"/>
                      <a:pt x="9478" y="7925"/>
                    </a:cubicBezTo>
                    <a:cubicBezTo>
                      <a:pt x="9442" y="7878"/>
                      <a:pt x="9418" y="7830"/>
                      <a:pt x="9394" y="7783"/>
                    </a:cubicBezTo>
                    <a:cubicBezTo>
                      <a:pt x="9323" y="7663"/>
                      <a:pt x="9252" y="7533"/>
                      <a:pt x="9180" y="7413"/>
                    </a:cubicBezTo>
                    <a:cubicBezTo>
                      <a:pt x="9156" y="7366"/>
                      <a:pt x="9133" y="7330"/>
                      <a:pt x="9097" y="7282"/>
                    </a:cubicBezTo>
                    <a:cubicBezTo>
                      <a:pt x="8906" y="6961"/>
                      <a:pt x="8716" y="6640"/>
                      <a:pt x="8525" y="6306"/>
                    </a:cubicBezTo>
                    <a:lnTo>
                      <a:pt x="8442" y="6175"/>
                    </a:lnTo>
                    <a:cubicBezTo>
                      <a:pt x="8382" y="6056"/>
                      <a:pt x="8311" y="5949"/>
                      <a:pt x="8240" y="5830"/>
                    </a:cubicBezTo>
                    <a:cubicBezTo>
                      <a:pt x="8204" y="5770"/>
                      <a:pt x="8168" y="5723"/>
                      <a:pt x="8132" y="5663"/>
                    </a:cubicBezTo>
                    <a:cubicBezTo>
                      <a:pt x="8073" y="5556"/>
                      <a:pt x="8001" y="5449"/>
                      <a:pt x="7942" y="5330"/>
                    </a:cubicBezTo>
                    <a:cubicBezTo>
                      <a:pt x="7906" y="5282"/>
                      <a:pt x="7870" y="5223"/>
                      <a:pt x="7835" y="5175"/>
                    </a:cubicBezTo>
                    <a:cubicBezTo>
                      <a:pt x="7763" y="5056"/>
                      <a:pt x="7692" y="4937"/>
                      <a:pt x="7609" y="4806"/>
                    </a:cubicBezTo>
                    <a:cubicBezTo>
                      <a:pt x="7585" y="4770"/>
                      <a:pt x="7561" y="4735"/>
                      <a:pt x="7549" y="4699"/>
                    </a:cubicBezTo>
                    <a:cubicBezTo>
                      <a:pt x="7442" y="4544"/>
                      <a:pt x="7347" y="4389"/>
                      <a:pt x="7251" y="4235"/>
                    </a:cubicBezTo>
                    <a:cubicBezTo>
                      <a:pt x="7228" y="4199"/>
                      <a:pt x="7204" y="4163"/>
                      <a:pt x="7180" y="4127"/>
                    </a:cubicBezTo>
                    <a:cubicBezTo>
                      <a:pt x="7108" y="4008"/>
                      <a:pt x="7025" y="3889"/>
                      <a:pt x="6954" y="3770"/>
                    </a:cubicBezTo>
                    <a:cubicBezTo>
                      <a:pt x="6918" y="3723"/>
                      <a:pt x="6882" y="3675"/>
                      <a:pt x="6847" y="3615"/>
                    </a:cubicBezTo>
                    <a:lnTo>
                      <a:pt x="6656" y="3318"/>
                    </a:lnTo>
                    <a:cubicBezTo>
                      <a:pt x="6620" y="3258"/>
                      <a:pt x="6573" y="3211"/>
                      <a:pt x="6549" y="3163"/>
                    </a:cubicBezTo>
                    <a:cubicBezTo>
                      <a:pt x="6477" y="3056"/>
                      <a:pt x="6406" y="2949"/>
                      <a:pt x="6335" y="2853"/>
                    </a:cubicBezTo>
                    <a:cubicBezTo>
                      <a:pt x="6299" y="2806"/>
                      <a:pt x="6275" y="2758"/>
                      <a:pt x="6239" y="2711"/>
                    </a:cubicBezTo>
                    <a:cubicBezTo>
                      <a:pt x="6144" y="2568"/>
                      <a:pt x="6037" y="2425"/>
                      <a:pt x="5942" y="2282"/>
                    </a:cubicBezTo>
                    <a:cubicBezTo>
                      <a:pt x="5751" y="2020"/>
                      <a:pt x="5573" y="1770"/>
                      <a:pt x="5406" y="1544"/>
                    </a:cubicBezTo>
                    <a:cubicBezTo>
                      <a:pt x="5299" y="1401"/>
                      <a:pt x="5192" y="1270"/>
                      <a:pt x="5096" y="1151"/>
                    </a:cubicBezTo>
                    <a:cubicBezTo>
                      <a:pt x="4846" y="853"/>
                      <a:pt x="4644" y="651"/>
                      <a:pt x="4477" y="555"/>
                    </a:cubicBezTo>
                    <a:cubicBezTo>
                      <a:pt x="4043" y="178"/>
                      <a:pt x="3655" y="1"/>
                      <a:pt x="326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18" name="Google Shape;2118;p44"/>
              <p:cNvGrpSpPr/>
              <p:nvPr/>
            </p:nvGrpSpPr>
            <p:grpSpPr>
              <a:xfrm>
                <a:off x="6626956" y="856180"/>
                <a:ext cx="679097" cy="880820"/>
                <a:chOff x="6217725" y="1634875"/>
                <a:chExt cx="318825" cy="413550"/>
              </a:xfrm>
            </p:grpSpPr>
            <p:sp>
              <p:nvSpPr>
                <p:cNvPr id="2119" name="Google Shape;2119;p44"/>
                <p:cNvSpPr/>
                <p:nvPr/>
              </p:nvSpPr>
              <p:spPr>
                <a:xfrm>
                  <a:off x="6217725" y="1634875"/>
                  <a:ext cx="318825" cy="413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53" h="16542" extrusionOk="0">
                      <a:moveTo>
                        <a:pt x="3802" y="0"/>
                      </a:moveTo>
                      <a:cubicBezTo>
                        <a:pt x="3538" y="0"/>
                        <a:pt x="3272" y="81"/>
                        <a:pt x="2989" y="238"/>
                      </a:cubicBezTo>
                      <a:cubicBezTo>
                        <a:pt x="2191" y="678"/>
                        <a:pt x="1429" y="1047"/>
                        <a:pt x="679" y="1988"/>
                      </a:cubicBezTo>
                      <a:cubicBezTo>
                        <a:pt x="1" y="2845"/>
                        <a:pt x="4680" y="9394"/>
                        <a:pt x="5275" y="10406"/>
                      </a:cubicBezTo>
                      <a:cubicBezTo>
                        <a:pt x="5489" y="10763"/>
                        <a:pt x="7168" y="13847"/>
                        <a:pt x="7561" y="14085"/>
                      </a:cubicBezTo>
                      <a:cubicBezTo>
                        <a:pt x="9929" y="15551"/>
                        <a:pt x="11692" y="16542"/>
                        <a:pt x="12354" y="16542"/>
                      </a:cubicBezTo>
                      <a:cubicBezTo>
                        <a:pt x="12418" y="16542"/>
                        <a:pt x="12471" y="16532"/>
                        <a:pt x="12514" y="16514"/>
                      </a:cubicBezTo>
                      <a:cubicBezTo>
                        <a:pt x="12752" y="16180"/>
                        <a:pt x="12383" y="12656"/>
                        <a:pt x="11990" y="11442"/>
                      </a:cubicBezTo>
                      <a:cubicBezTo>
                        <a:pt x="11895" y="11156"/>
                        <a:pt x="11657" y="10727"/>
                        <a:pt x="11443" y="10358"/>
                      </a:cubicBezTo>
                      <a:cubicBezTo>
                        <a:pt x="9919" y="7774"/>
                        <a:pt x="8228" y="4715"/>
                        <a:pt x="6478" y="2286"/>
                      </a:cubicBezTo>
                      <a:cubicBezTo>
                        <a:pt x="5348" y="711"/>
                        <a:pt x="4583" y="0"/>
                        <a:pt x="380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0" name="Google Shape;2120;p44"/>
                <p:cNvSpPr/>
                <p:nvPr/>
              </p:nvSpPr>
              <p:spPr>
                <a:xfrm>
                  <a:off x="6508550" y="1955950"/>
                  <a:ext cx="13275" cy="77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1" h="3087" extrusionOk="0">
                      <a:moveTo>
                        <a:pt x="92" y="0"/>
                      </a:moveTo>
                      <a:cubicBezTo>
                        <a:pt x="65" y="0"/>
                        <a:pt x="36" y="18"/>
                        <a:pt x="36" y="51"/>
                      </a:cubicBezTo>
                      <a:cubicBezTo>
                        <a:pt x="0" y="277"/>
                        <a:pt x="24" y="515"/>
                        <a:pt x="36" y="742"/>
                      </a:cubicBezTo>
                      <a:cubicBezTo>
                        <a:pt x="60" y="1004"/>
                        <a:pt x="95" y="1254"/>
                        <a:pt x="119" y="1504"/>
                      </a:cubicBezTo>
                      <a:cubicBezTo>
                        <a:pt x="179" y="2004"/>
                        <a:pt x="238" y="2504"/>
                        <a:pt x="333" y="3004"/>
                      </a:cubicBezTo>
                      <a:cubicBezTo>
                        <a:pt x="345" y="3059"/>
                        <a:pt x="389" y="3086"/>
                        <a:pt x="432" y="3086"/>
                      </a:cubicBezTo>
                      <a:cubicBezTo>
                        <a:pt x="482" y="3086"/>
                        <a:pt x="530" y="3050"/>
                        <a:pt x="524" y="2980"/>
                      </a:cubicBezTo>
                      <a:cubicBezTo>
                        <a:pt x="500" y="2480"/>
                        <a:pt x="453" y="1980"/>
                        <a:pt x="393" y="1480"/>
                      </a:cubicBezTo>
                      <a:cubicBezTo>
                        <a:pt x="369" y="1242"/>
                        <a:pt x="345" y="992"/>
                        <a:pt x="310" y="754"/>
                      </a:cubicBezTo>
                      <a:cubicBezTo>
                        <a:pt x="274" y="515"/>
                        <a:pt x="238" y="254"/>
                        <a:pt x="143" y="39"/>
                      </a:cubicBezTo>
                      <a:cubicBezTo>
                        <a:pt x="138" y="12"/>
                        <a:pt x="115" y="0"/>
                        <a:pt x="92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1" name="Google Shape;2121;p44"/>
                <p:cNvSpPr/>
                <p:nvPr/>
              </p:nvSpPr>
              <p:spPr>
                <a:xfrm>
                  <a:off x="6503175" y="1923625"/>
                  <a:ext cx="8075" cy="2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3" h="859" extrusionOk="0">
                      <a:moveTo>
                        <a:pt x="91" y="0"/>
                      </a:moveTo>
                      <a:cubicBezTo>
                        <a:pt x="66" y="0"/>
                        <a:pt x="43" y="15"/>
                        <a:pt x="36" y="46"/>
                      </a:cubicBezTo>
                      <a:cubicBezTo>
                        <a:pt x="25" y="70"/>
                        <a:pt x="13" y="106"/>
                        <a:pt x="1" y="130"/>
                      </a:cubicBezTo>
                      <a:cubicBezTo>
                        <a:pt x="1" y="165"/>
                        <a:pt x="13" y="213"/>
                        <a:pt x="13" y="249"/>
                      </a:cubicBezTo>
                      <a:cubicBezTo>
                        <a:pt x="25" y="308"/>
                        <a:pt x="36" y="368"/>
                        <a:pt x="48" y="439"/>
                      </a:cubicBezTo>
                      <a:cubicBezTo>
                        <a:pt x="84" y="558"/>
                        <a:pt x="108" y="677"/>
                        <a:pt x="144" y="796"/>
                      </a:cubicBezTo>
                      <a:cubicBezTo>
                        <a:pt x="153" y="836"/>
                        <a:pt x="188" y="859"/>
                        <a:pt x="226" y="859"/>
                      </a:cubicBezTo>
                      <a:cubicBezTo>
                        <a:pt x="234" y="859"/>
                        <a:pt x="243" y="858"/>
                        <a:pt x="251" y="856"/>
                      </a:cubicBezTo>
                      <a:cubicBezTo>
                        <a:pt x="287" y="844"/>
                        <a:pt x="322" y="808"/>
                        <a:pt x="322" y="761"/>
                      </a:cubicBezTo>
                      <a:lnTo>
                        <a:pt x="275" y="392"/>
                      </a:lnTo>
                      <a:cubicBezTo>
                        <a:pt x="263" y="332"/>
                        <a:pt x="251" y="273"/>
                        <a:pt x="239" y="213"/>
                      </a:cubicBezTo>
                      <a:cubicBezTo>
                        <a:pt x="227" y="189"/>
                        <a:pt x="227" y="154"/>
                        <a:pt x="215" y="118"/>
                      </a:cubicBezTo>
                      <a:cubicBezTo>
                        <a:pt x="203" y="82"/>
                        <a:pt x="179" y="58"/>
                        <a:pt x="156" y="34"/>
                      </a:cubicBezTo>
                      <a:cubicBezTo>
                        <a:pt x="139" y="12"/>
                        <a:pt x="114" y="0"/>
                        <a:pt x="91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2" name="Google Shape;2122;p44"/>
                <p:cNvSpPr/>
                <p:nvPr/>
              </p:nvSpPr>
              <p:spPr>
                <a:xfrm>
                  <a:off x="6238875" y="1647575"/>
                  <a:ext cx="119675" cy="89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7" h="3588" extrusionOk="0">
                      <a:moveTo>
                        <a:pt x="4017" y="0"/>
                      </a:moveTo>
                      <a:cubicBezTo>
                        <a:pt x="3990" y="0"/>
                        <a:pt x="3965" y="5"/>
                        <a:pt x="3941" y="16"/>
                      </a:cubicBezTo>
                      <a:cubicBezTo>
                        <a:pt x="3548" y="182"/>
                        <a:pt x="3203" y="349"/>
                        <a:pt x="2441" y="801"/>
                      </a:cubicBezTo>
                      <a:cubicBezTo>
                        <a:pt x="2012" y="1063"/>
                        <a:pt x="191" y="2123"/>
                        <a:pt x="48" y="2599"/>
                      </a:cubicBezTo>
                      <a:cubicBezTo>
                        <a:pt x="0" y="2718"/>
                        <a:pt x="155" y="3087"/>
                        <a:pt x="417" y="3587"/>
                      </a:cubicBezTo>
                      <a:cubicBezTo>
                        <a:pt x="1226" y="2623"/>
                        <a:pt x="2560" y="1540"/>
                        <a:pt x="4786" y="635"/>
                      </a:cubicBezTo>
                      <a:cubicBezTo>
                        <a:pt x="4474" y="249"/>
                        <a:pt x="4206" y="0"/>
                        <a:pt x="401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3" name="Google Shape;2123;p44"/>
                <p:cNvSpPr/>
                <p:nvPr/>
              </p:nvSpPr>
              <p:spPr>
                <a:xfrm>
                  <a:off x="6382625" y="1868225"/>
                  <a:ext cx="123550" cy="115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42" h="4608" extrusionOk="0">
                      <a:moveTo>
                        <a:pt x="4239" y="0"/>
                      </a:moveTo>
                      <a:cubicBezTo>
                        <a:pt x="1799" y="1084"/>
                        <a:pt x="596" y="2393"/>
                        <a:pt x="1" y="3370"/>
                      </a:cubicBezTo>
                      <a:cubicBezTo>
                        <a:pt x="310" y="3894"/>
                        <a:pt x="608" y="4370"/>
                        <a:pt x="810" y="4608"/>
                      </a:cubicBezTo>
                      <a:cubicBezTo>
                        <a:pt x="1465" y="3596"/>
                        <a:pt x="2703" y="2250"/>
                        <a:pt x="4942" y="1203"/>
                      </a:cubicBezTo>
                      <a:cubicBezTo>
                        <a:pt x="4918" y="1143"/>
                        <a:pt x="4882" y="1084"/>
                        <a:pt x="4847" y="1024"/>
                      </a:cubicBezTo>
                      <a:cubicBezTo>
                        <a:pt x="4644" y="691"/>
                        <a:pt x="4442" y="345"/>
                        <a:pt x="423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4" name="Google Shape;2124;p44"/>
                <p:cNvSpPr/>
                <p:nvPr/>
              </p:nvSpPr>
              <p:spPr>
                <a:xfrm>
                  <a:off x="6256125" y="1673550"/>
                  <a:ext cx="226550" cy="266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62" h="10669" extrusionOk="0">
                      <a:moveTo>
                        <a:pt x="4406" y="0"/>
                      </a:moveTo>
                      <a:cubicBezTo>
                        <a:pt x="2084" y="917"/>
                        <a:pt x="751" y="2060"/>
                        <a:pt x="1" y="3025"/>
                      </a:cubicBezTo>
                      <a:cubicBezTo>
                        <a:pt x="1108" y="4953"/>
                        <a:pt x="3311" y="8121"/>
                        <a:pt x="3739" y="8859"/>
                      </a:cubicBezTo>
                      <a:cubicBezTo>
                        <a:pt x="3846" y="9025"/>
                        <a:pt x="4287" y="9847"/>
                        <a:pt x="4775" y="10668"/>
                      </a:cubicBezTo>
                      <a:cubicBezTo>
                        <a:pt x="5442" y="9656"/>
                        <a:pt x="6704" y="8406"/>
                        <a:pt x="9061" y="7359"/>
                      </a:cubicBezTo>
                      <a:cubicBezTo>
                        <a:pt x="7763" y="5132"/>
                        <a:pt x="6370" y="2727"/>
                        <a:pt x="4954" y="739"/>
                      </a:cubicBezTo>
                      <a:cubicBezTo>
                        <a:pt x="4763" y="477"/>
                        <a:pt x="4584" y="227"/>
                        <a:pt x="4406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5" name="Google Shape;2125;p44"/>
                <p:cNvSpPr/>
                <p:nvPr/>
              </p:nvSpPr>
              <p:spPr>
                <a:xfrm>
                  <a:off x="6375475" y="1857500"/>
                  <a:ext cx="113150" cy="9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26" h="3799" extrusionOk="0">
                      <a:moveTo>
                        <a:pt x="4287" y="1"/>
                      </a:moveTo>
                      <a:cubicBezTo>
                        <a:pt x="1930" y="1048"/>
                        <a:pt x="668" y="2298"/>
                        <a:pt x="1" y="3310"/>
                      </a:cubicBezTo>
                      <a:cubicBezTo>
                        <a:pt x="96" y="3477"/>
                        <a:pt x="191" y="3644"/>
                        <a:pt x="287" y="3799"/>
                      </a:cubicBezTo>
                      <a:cubicBezTo>
                        <a:pt x="882" y="2810"/>
                        <a:pt x="2085" y="1501"/>
                        <a:pt x="4525" y="429"/>
                      </a:cubicBezTo>
                      <a:cubicBezTo>
                        <a:pt x="4442" y="286"/>
                        <a:pt x="4359" y="143"/>
                        <a:pt x="4287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6" name="Google Shape;2126;p44"/>
                <p:cNvSpPr/>
                <p:nvPr/>
              </p:nvSpPr>
              <p:spPr>
                <a:xfrm>
                  <a:off x="6249575" y="1663425"/>
                  <a:ext cx="116700" cy="85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68" h="3430" extrusionOk="0">
                      <a:moveTo>
                        <a:pt x="4358" y="1"/>
                      </a:moveTo>
                      <a:cubicBezTo>
                        <a:pt x="2132" y="906"/>
                        <a:pt x="798" y="1989"/>
                        <a:pt x="1" y="2953"/>
                      </a:cubicBezTo>
                      <a:cubicBezTo>
                        <a:pt x="72" y="3096"/>
                        <a:pt x="167" y="3263"/>
                        <a:pt x="263" y="3430"/>
                      </a:cubicBezTo>
                      <a:cubicBezTo>
                        <a:pt x="1013" y="2465"/>
                        <a:pt x="2346" y="1322"/>
                        <a:pt x="4668" y="405"/>
                      </a:cubicBezTo>
                      <a:cubicBezTo>
                        <a:pt x="4561" y="263"/>
                        <a:pt x="4465" y="132"/>
                        <a:pt x="435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7" name="Google Shape;2127;p44"/>
                <p:cNvSpPr/>
                <p:nvPr/>
              </p:nvSpPr>
              <p:spPr>
                <a:xfrm>
                  <a:off x="6319525" y="1750025"/>
                  <a:ext cx="91700" cy="10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68" h="4289" extrusionOk="0">
                      <a:moveTo>
                        <a:pt x="1046" y="1"/>
                      </a:moveTo>
                      <a:cubicBezTo>
                        <a:pt x="895" y="1"/>
                        <a:pt x="754" y="35"/>
                        <a:pt x="632" y="109"/>
                      </a:cubicBezTo>
                      <a:cubicBezTo>
                        <a:pt x="1" y="478"/>
                        <a:pt x="24" y="1692"/>
                        <a:pt x="691" y="2823"/>
                      </a:cubicBezTo>
                      <a:cubicBezTo>
                        <a:pt x="1226" y="3720"/>
                        <a:pt x="2005" y="4289"/>
                        <a:pt x="2618" y="4289"/>
                      </a:cubicBezTo>
                      <a:cubicBezTo>
                        <a:pt x="2770" y="4289"/>
                        <a:pt x="2912" y="4254"/>
                        <a:pt x="3037" y="4180"/>
                      </a:cubicBezTo>
                      <a:cubicBezTo>
                        <a:pt x="3668" y="3811"/>
                        <a:pt x="3644" y="2597"/>
                        <a:pt x="2977" y="1466"/>
                      </a:cubicBezTo>
                      <a:cubicBezTo>
                        <a:pt x="2443" y="569"/>
                        <a:pt x="1656" y="1"/>
                        <a:pt x="1046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8" name="Google Shape;2128;p44"/>
                <p:cNvSpPr/>
                <p:nvPr/>
              </p:nvSpPr>
              <p:spPr>
                <a:xfrm>
                  <a:off x="6372575" y="1749425"/>
                  <a:ext cx="52350" cy="109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4" h="4384" extrusionOk="0">
                      <a:moveTo>
                        <a:pt x="46" y="0"/>
                      </a:moveTo>
                      <a:cubicBezTo>
                        <a:pt x="8" y="0"/>
                        <a:pt x="0" y="52"/>
                        <a:pt x="22" y="85"/>
                      </a:cubicBezTo>
                      <a:cubicBezTo>
                        <a:pt x="153" y="216"/>
                        <a:pt x="319" y="311"/>
                        <a:pt x="462" y="442"/>
                      </a:cubicBezTo>
                      <a:cubicBezTo>
                        <a:pt x="605" y="573"/>
                        <a:pt x="736" y="728"/>
                        <a:pt x="855" y="895"/>
                      </a:cubicBezTo>
                      <a:cubicBezTo>
                        <a:pt x="1093" y="1216"/>
                        <a:pt x="1284" y="1573"/>
                        <a:pt x="1450" y="1954"/>
                      </a:cubicBezTo>
                      <a:cubicBezTo>
                        <a:pt x="1605" y="2299"/>
                        <a:pt x="1736" y="2669"/>
                        <a:pt x="1796" y="3050"/>
                      </a:cubicBezTo>
                      <a:cubicBezTo>
                        <a:pt x="1820" y="3240"/>
                        <a:pt x="1820" y="3431"/>
                        <a:pt x="1796" y="3621"/>
                      </a:cubicBezTo>
                      <a:cubicBezTo>
                        <a:pt x="1772" y="3812"/>
                        <a:pt x="1712" y="4193"/>
                        <a:pt x="1486" y="4240"/>
                      </a:cubicBezTo>
                      <a:cubicBezTo>
                        <a:pt x="1406" y="4252"/>
                        <a:pt x="1403" y="4384"/>
                        <a:pt x="1487" y="4384"/>
                      </a:cubicBezTo>
                      <a:cubicBezTo>
                        <a:pt x="1491" y="4384"/>
                        <a:pt x="1494" y="4384"/>
                        <a:pt x="1498" y="4383"/>
                      </a:cubicBezTo>
                      <a:cubicBezTo>
                        <a:pt x="1927" y="4359"/>
                        <a:pt x="2046" y="3788"/>
                        <a:pt x="2070" y="3454"/>
                      </a:cubicBezTo>
                      <a:cubicBezTo>
                        <a:pt x="2093" y="2990"/>
                        <a:pt x="1962" y="2526"/>
                        <a:pt x="1796" y="2085"/>
                      </a:cubicBezTo>
                      <a:cubicBezTo>
                        <a:pt x="1617" y="1645"/>
                        <a:pt x="1403" y="1204"/>
                        <a:pt x="1117" y="823"/>
                      </a:cubicBezTo>
                      <a:cubicBezTo>
                        <a:pt x="867" y="502"/>
                        <a:pt x="486" y="73"/>
                        <a:pt x="57" y="2"/>
                      </a:cubicBezTo>
                      <a:cubicBezTo>
                        <a:pt x="53" y="1"/>
                        <a:pt x="49" y="0"/>
                        <a:pt x="4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9" name="Google Shape;2129;p44"/>
                <p:cNvSpPr/>
                <p:nvPr/>
              </p:nvSpPr>
              <p:spPr>
                <a:xfrm>
                  <a:off x="6349950" y="1739875"/>
                  <a:ext cx="13650" cy="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6" h="229" extrusionOk="0">
                      <a:moveTo>
                        <a:pt x="50" y="1"/>
                      </a:moveTo>
                      <a:cubicBezTo>
                        <a:pt x="27" y="1"/>
                        <a:pt x="1" y="41"/>
                        <a:pt x="22" y="62"/>
                      </a:cubicBezTo>
                      <a:cubicBezTo>
                        <a:pt x="34" y="74"/>
                        <a:pt x="58" y="98"/>
                        <a:pt x="69" y="110"/>
                      </a:cubicBezTo>
                      <a:cubicBezTo>
                        <a:pt x="81" y="122"/>
                        <a:pt x="105" y="122"/>
                        <a:pt x="129" y="134"/>
                      </a:cubicBezTo>
                      <a:cubicBezTo>
                        <a:pt x="165" y="145"/>
                        <a:pt x="200" y="169"/>
                        <a:pt x="236" y="181"/>
                      </a:cubicBezTo>
                      <a:cubicBezTo>
                        <a:pt x="308" y="205"/>
                        <a:pt x="391" y="217"/>
                        <a:pt x="462" y="229"/>
                      </a:cubicBezTo>
                      <a:cubicBezTo>
                        <a:pt x="498" y="229"/>
                        <a:pt x="534" y="217"/>
                        <a:pt x="534" y="181"/>
                      </a:cubicBezTo>
                      <a:cubicBezTo>
                        <a:pt x="546" y="145"/>
                        <a:pt x="522" y="110"/>
                        <a:pt x="486" y="110"/>
                      </a:cubicBezTo>
                      <a:cubicBezTo>
                        <a:pt x="450" y="98"/>
                        <a:pt x="415" y="98"/>
                        <a:pt x="379" y="86"/>
                      </a:cubicBezTo>
                      <a:cubicBezTo>
                        <a:pt x="367" y="86"/>
                        <a:pt x="343" y="86"/>
                        <a:pt x="320" y="74"/>
                      </a:cubicBezTo>
                      <a:lnTo>
                        <a:pt x="296" y="74"/>
                      </a:lnTo>
                      <a:cubicBezTo>
                        <a:pt x="296" y="74"/>
                        <a:pt x="296" y="62"/>
                        <a:pt x="284" y="62"/>
                      </a:cubicBezTo>
                      <a:lnTo>
                        <a:pt x="272" y="62"/>
                      </a:lnTo>
                      <a:lnTo>
                        <a:pt x="260" y="50"/>
                      </a:lnTo>
                      <a:lnTo>
                        <a:pt x="224" y="50"/>
                      </a:lnTo>
                      <a:lnTo>
                        <a:pt x="177" y="26"/>
                      </a:lnTo>
                      <a:cubicBezTo>
                        <a:pt x="165" y="26"/>
                        <a:pt x="141" y="14"/>
                        <a:pt x="129" y="14"/>
                      </a:cubicBezTo>
                      <a:cubicBezTo>
                        <a:pt x="105" y="3"/>
                        <a:pt x="81" y="3"/>
                        <a:pt x="58" y="3"/>
                      </a:cubicBezTo>
                      <a:cubicBezTo>
                        <a:pt x="55" y="1"/>
                        <a:pt x="52" y="1"/>
                        <a:pt x="5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0" name="Google Shape;2130;p44"/>
                <p:cNvSpPr/>
                <p:nvPr/>
              </p:nvSpPr>
              <p:spPr>
                <a:xfrm>
                  <a:off x="6304050" y="1738400"/>
                  <a:ext cx="95200" cy="134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08" h="5383" extrusionOk="0">
                      <a:moveTo>
                        <a:pt x="1252" y="1"/>
                      </a:moveTo>
                      <a:cubicBezTo>
                        <a:pt x="1248" y="1"/>
                        <a:pt x="1243" y="1"/>
                        <a:pt x="1239" y="2"/>
                      </a:cubicBezTo>
                      <a:cubicBezTo>
                        <a:pt x="120" y="288"/>
                        <a:pt x="0" y="1562"/>
                        <a:pt x="239" y="2502"/>
                      </a:cubicBezTo>
                      <a:cubicBezTo>
                        <a:pt x="501" y="3562"/>
                        <a:pt x="1072" y="4657"/>
                        <a:pt x="2084" y="5146"/>
                      </a:cubicBezTo>
                      <a:cubicBezTo>
                        <a:pt x="2397" y="5298"/>
                        <a:pt x="2739" y="5382"/>
                        <a:pt x="3083" y="5382"/>
                      </a:cubicBezTo>
                      <a:cubicBezTo>
                        <a:pt x="3275" y="5382"/>
                        <a:pt x="3468" y="5356"/>
                        <a:pt x="3656" y="5300"/>
                      </a:cubicBezTo>
                      <a:cubicBezTo>
                        <a:pt x="3808" y="5257"/>
                        <a:pt x="3742" y="5044"/>
                        <a:pt x="3602" y="5044"/>
                      </a:cubicBezTo>
                      <a:cubicBezTo>
                        <a:pt x="3589" y="5044"/>
                        <a:pt x="3575" y="5046"/>
                        <a:pt x="3560" y="5050"/>
                      </a:cubicBezTo>
                      <a:cubicBezTo>
                        <a:pt x="3394" y="5094"/>
                        <a:pt x="3231" y="5114"/>
                        <a:pt x="3073" y="5114"/>
                      </a:cubicBezTo>
                      <a:cubicBezTo>
                        <a:pt x="2054" y="5114"/>
                        <a:pt x="1222" y="4278"/>
                        <a:pt x="810" y="3372"/>
                      </a:cubicBezTo>
                      <a:cubicBezTo>
                        <a:pt x="560" y="2824"/>
                        <a:pt x="346" y="2193"/>
                        <a:pt x="381" y="1574"/>
                      </a:cubicBezTo>
                      <a:cubicBezTo>
                        <a:pt x="405" y="978"/>
                        <a:pt x="715" y="335"/>
                        <a:pt x="1274" y="109"/>
                      </a:cubicBezTo>
                      <a:cubicBezTo>
                        <a:pt x="1341" y="76"/>
                        <a:pt x="1314" y="1"/>
                        <a:pt x="1252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1" name="Google Shape;2131;p44"/>
                <p:cNvSpPr/>
                <p:nvPr/>
              </p:nvSpPr>
              <p:spPr>
                <a:xfrm>
                  <a:off x="6402275" y="1861750"/>
                  <a:ext cx="6875" cy="4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" h="176" extrusionOk="0">
                      <a:moveTo>
                        <a:pt x="203" y="0"/>
                      </a:moveTo>
                      <a:cubicBezTo>
                        <a:pt x="194" y="0"/>
                        <a:pt x="185" y="3"/>
                        <a:pt x="179" y="9"/>
                      </a:cubicBezTo>
                      <a:cubicBezTo>
                        <a:pt x="155" y="9"/>
                        <a:pt x="132" y="21"/>
                        <a:pt x="108" y="33"/>
                      </a:cubicBezTo>
                      <a:cubicBezTo>
                        <a:pt x="96" y="45"/>
                        <a:pt x="84" y="45"/>
                        <a:pt x="72" y="45"/>
                      </a:cubicBezTo>
                      <a:cubicBezTo>
                        <a:pt x="60" y="57"/>
                        <a:pt x="48" y="57"/>
                        <a:pt x="36" y="69"/>
                      </a:cubicBezTo>
                      <a:cubicBezTo>
                        <a:pt x="36" y="69"/>
                        <a:pt x="24" y="69"/>
                        <a:pt x="24" y="81"/>
                      </a:cubicBezTo>
                      <a:cubicBezTo>
                        <a:pt x="12" y="81"/>
                        <a:pt x="12" y="92"/>
                        <a:pt x="1" y="104"/>
                      </a:cubicBezTo>
                      <a:cubicBezTo>
                        <a:pt x="1" y="116"/>
                        <a:pt x="1" y="128"/>
                        <a:pt x="12" y="140"/>
                      </a:cubicBezTo>
                      <a:cubicBezTo>
                        <a:pt x="12" y="152"/>
                        <a:pt x="12" y="152"/>
                        <a:pt x="24" y="164"/>
                      </a:cubicBezTo>
                      <a:cubicBezTo>
                        <a:pt x="36" y="164"/>
                        <a:pt x="48" y="176"/>
                        <a:pt x="60" y="176"/>
                      </a:cubicBezTo>
                      <a:lnTo>
                        <a:pt x="84" y="176"/>
                      </a:lnTo>
                      <a:cubicBezTo>
                        <a:pt x="96" y="176"/>
                        <a:pt x="108" y="164"/>
                        <a:pt x="108" y="164"/>
                      </a:cubicBezTo>
                      <a:cubicBezTo>
                        <a:pt x="120" y="164"/>
                        <a:pt x="132" y="152"/>
                        <a:pt x="155" y="152"/>
                      </a:cubicBezTo>
                      <a:cubicBezTo>
                        <a:pt x="179" y="140"/>
                        <a:pt x="203" y="128"/>
                        <a:pt x="227" y="128"/>
                      </a:cubicBezTo>
                      <a:cubicBezTo>
                        <a:pt x="262" y="116"/>
                        <a:pt x="274" y="69"/>
                        <a:pt x="262" y="45"/>
                      </a:cubicBezTo>
                      <a:cubicBezTo>
                        <a:pt x="251" y="21"/>
                        <a:pt x="251" y="9"/>
                        <a:pt x="227" y="9"/>
                      </a:cubicBezTo>
                      <a:cubicBezTo>
                        <a:pt x="221" y="3"/>
                        <a:pt x="212" y="0"/>
                        <a:pt x="203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132" name="Google Shape;2132;p44"/>
            <p:cNvGrpSpPr/>
            <p:nvPr/>
          </p:nvGrpSpPr>
          <p:grpSpPr>
            <a:xfrm rot="1081346" flipH="1">
              <a:off x="7507000" y="1410636"/>
              <a:ext cx="921664" cy="1195806"/>
              <a:chOff x="6626956" y="856180"/>
              <a:chExt cx="679097" cy="881090"/>
            </a:xfrm>
          </p:grpSpPr>
          <p:sp>
            <p:nvSpPr>
              <p:cNvPr id="2133" name="Google Shape;2133;p44"/>
              <p:cNvSpPr/>
              <p:nvPr/>
            </p:nvSpPr>
            <p:spPr>
              <a:xfrm>
                <a:off x="6651259" y="856237"/>
                <a:ext cx="641663" cy="881033"/>
              </a:xfrm>
              <a:custGeom>
                <a:avLst/>
                <a:gdLst/>
                <a:ahLst/>
                <a:cxnLst/>
                <a:rect l="l" t="t" r="r" b="b"/>
                <a:pathLst>
                  <a:path w="12050" h="16546" extrusionOk="0">
                    <a:moveTo>
                      <a:pt x="3264" y="1"/>
                    </a:moveTo>
                    <a:cubicBezTo>
                      <a:pt x="3000" y="1"/>
                      <a:pt x="2735" y="81"/>
                      <a:pt x="2453" y="234"/>
                    </a:cubicBezTo>
                    <a:cubicBezTo>
                      <a:pt x="1655" y="686"/>
                      <a:pt x="893" y="1056"/>
                      <a:pt x="143" y="1984"/>
                    </a:cubicBezTo>
                    <a:cubicBezTo>
                      <a:pt x="0" y="2175"/>
                      <a:pt x="96" y="2615"/>
                      <a:pt x="346" y="3211"/>
                    </a:cubicBezTo>
                    <a:cubicBezTo>
                      <a:pt x="370" y="3377"/>
                      <a:pt x="501" y="3699"/>
                      <a:pt x="727" y="4104"/>
                    </a:cubicBezTo>
                    <a:cubicBezTo>
                      <a:pt x="798" y="4246"/>
                      <a:pt x="893" y="4401"/>
                      <a:pt x="989" y="4568"/>
                    </a:cubicBezTo>
                    <a:cubicBezTo>
                      <a:pt x="1334" y="5175"/>
                      <a:pt x="1798" y="5901"/>
                      <a:pt x="2275" y="6640"/>
                    </a:cubicBezTo>
                    <a:cubicBezTo>
                      <a:pt x="3346" y="8342"/>
                      <a:pt x="4453" y="9949"/>
                      <a:pt x="4727" y="10402"/>
                    </a:cubicBezTo>
                    <a:cubicBezTo>
                      <a:pt x="4751" y="10414"/>
                      <a:pt x="4751" y="10426"/>
                      <a:pt x="4763" y="10450"/>
                    </a:cubicBezTo>
                    <a:cubicBezTo>
                      <a:pt x="4763" y="10450"/>
                      <a:pt x="4763" y="10450"/>
                      <a:pt x="4775" y="10461"/>
                    </a:cubicBezTo>
                    <a:cubicBezTo>
                      <a:pt x="4775" y="10473"/>
                      <a:pt x="4787" y="10485"/>
                      <a:pt x="4799" y="10497"/>
                    </a:cubicBezTo>
                    <a:cubicBezTo>
                      <a:pt x="4799" y="10509"/>
                      <a:pt x="4799" y="10509"/>
                      <a:pt x="4811" y="10521"/>
                    </a:cubicBezTo>
                    <a:cubicBezTo>
                      <a:pt x="4811" y="10533"/>
                      <a:pt x="4822" y="10557"/>
                      <a:pt x="4834" y="10569"/>
                    </a:cubicBezTo>
                    <a:cubicBezTo>
                      <a:pt x="5013" y="10890"/>
                      <a:pt x="5382" y="11557"/>
                      <a:pt x="5775" y="12212"/>
                    </a:cubicBezTo>
                    <a:cubicBezTo>
                      <a:pt x="5775" y="12224"/>
                      <a:pt x="5775" y="12224"/>
                      <a:pt x="5775" y="12224"/>
                    </a:cubicBezTo>
                    <a:cubicBezTo>
                      <a:pt x="5977" y="12581"/>
                      <a:pt x="6204" y="12950"/>
                      <a:pt x="6394" y="13259"/>
                    </a:cubicBezTo>
                    <a:cubicBezTo>
                      <a:pt x="6394" y="13259"/>
                      <a:pt x="6406" y="13271"/>
                      <a:pt x="6406" y="13271"/>
                    </a:cubicBezTo>
                    <a:cubicBezTo>
                      <a:pt x="6442" y="13331"/>
                      <a:pt x="6477" y="13378"/>
                      <a:pt x="6501" y="13426"/>
                    </a:cubicBezTo>
                    <a:lnTo>
                      <a:pt x="6513" y="13426"/>
                    </a:lnTo>
                    <a:cubicBezTo>
                      <a:pt x="6573" y="13533"/>
                      <a:pt x="6644" y="13629"/>
                      <a:pt x="6704" y="13712"/>
                    </a:cubicBezTo>
                    <a:lnTo>
                      <a:pt x="6704" y="13724"/>
                    </a:lnTo>
                    <a:cubicBezTo>
                      <a:pt x="6739" y="13759"/>
                      <a:pt x="6763" y="13795"/>
                      <a:pt x="6787" y="13831"/>
                    </a:cubicBezTo>
                    <a:cubicBezTo>
                      <a:pt x="6787" y="13831"/>
                      <a:pt x="6787" y="13843"/>
                      <a:pt x="6799" y="13843"/>
                    </a:cubicBezTo>
                    <a:cubicBezTo>
                      <a:pt x="6823" y="13879"/>
                      <a:pt x="6847" y="13914"/>
                      <a:pt x="6870" y="13938"/>
                    </a:cubicBezTo>
                    <a:cubicBezTo>
                      <a:pt x="6882" y="13950"/>
                      <a:pt x="6894" y="13962"/>
                      <a:pt x="6894" y="13974"/>
                    </a:cubicBezTo>
                    <a:cubicBezTo>
                      <a:pt x="6906" y="13986"/>
                      <a:pt x="6918" y="13986"/>
                      <a:pt x="6918" y="13998"/>
                    </a:cubicBezTo>
                    <a:cubicBezTo>
                      <a:pt x="6930" y="14010"/>
                      <a:pt x="6930" y="14010"/>
                      <a:pt x="6942" y="14021"/>
                    </a:cubicBezTo>
                    <a:lnTo>
                      <a:pt x="6966" y="14045"/>
                    </a:lnTo>
                    <a:cubicBezTo>
                      <a:pt x="6978" y="14045"/>
                      <a:pt x="6978" y="14057"/>
                      <a:pt x="6978" y="14057"/>
                    </a:cubicBezTo>
                    <a:cubicBezTo>
                      <a:pt x="7001" y="14069"/>
                      <a:pt x="7013" y="14081"/>
                      <a:pt x="7013" y="14093"/>
                    </a:cubicBezTo>
                    <a:cubicBezTo>
                      <a:pt x="8097" y="14760"/>
                      <a:pt x="9049" y="15319"/>
                      <a:pt x="9835" y="15748"/>
                    </a:cubicBezTo>
                    <a:cubicBezTo>
                      <a:pt x="9906" y="15795"/>
                      <a:pt x="9990" y="15831"/>
                      <a:pt x="10073" y="15867"/>
                    </a:cubicBezTo>
                    <a:cubicBezTo>
                      <a:pt x="10371" y="16034"/>
                      <a:pt x="10633" y="16165"/>
                      <a:pt x="10871" y="16272"/>
                    </a:cubicBezTo>
                    <a:cubicBezTo>
                      <a:pt x="11289" y="16448"/>
                      <a:pt x="11613" y="16545"/>
                      <a:pt x="11820" y="16545"/>
                    </a:cubicBezTo>
                    <a:cubicBezTo>
                      <a:pt x="11878" y="16545"/>
                      <a:pt x="11927" y="16537"/>
                      <a:pt x="11966" y="16522"/>
                    </a:cubicBezTo>
                    <a:cubicBezTo>
                      <a:pt x="12014" y="16450"/>
                      <a:pt x="12038" y="16284"/>
                      <a:pt x="12050" y="16022"/>
                    </a:cubicBezTo>
                    <a:cubicBezTo>
                      <a:pt x="12050" y="15986"/>
                      <a:pt x="12050" y="15938"/>
                      <a:pt x="12050" y="15891"/>
                    </a:cubicBezTo>
                    <a:cubicBezTo>
                      <a:pt x="12050" y="15855"/>
                      <a:pt x="12050" y="15807"/>
                      <a:pt x="12050" y="15748"/>
                    </a:cubicBezTo>
                    <a:cubicBezTo>
                      <a:pt x="12050" y="15700"/>
                      <a:pt x="12038" y="15653"/>
                      <a:pt x="12038" y="15605"/>
                    </a:cubicBezTo>
                    <a:cubicBezTo>
                      <a:pt x="12038" y="15498"/>
                      <a:pt x="12038" y="15379"/>
                      <a:pt x="12026" y="15260"/>
                    </a:cubicBezTo>
                    <a:cubicBezTo>
                      <a:pt x="12026" y="15212"/>
                      <a:pt x="12014" y="15141"/>
                      <a:pt x="12014" y="15081"/>
                    </a:cubicBezTo>
                    <a:cubicBezTo>
                      <a:pt x="12002" y="14962"/>
                      <a:pt x="11990" y="14831"/>
                      <a:pt x="11978" y="14712"/>
                    </a:cubicBezTo>
                    <a:cubicBezTo>
                      <a:pt x="11966" y="14510"/>
                      <a:pt x="11942" y="14307"/>
                      <a:pt x="11919" y="14105"/>
                    </a:cubicBezTo>
                    <a:cubicBezTo>
                      <a:pt x="11919" y="14033"/>
                      <a:pt x="11907" y="13962"/>
                      <a:pt x="11895" y="13879"/>
                    </a:cubicBezTo>
                    <a:cubicBezTo>
                      <a:pt x="11883" y="13748"/>
                      <a:pt x="11871" y="13629"/>
                      <a:pt x="11847" y="13498"/>
                    </a:cubicBezTo>
                    <a:cubicBezTo>
                      <a:pt x="11835" y="13426"/>
                      <a:pt x="11835" y="13355"/>
                      <a:pt x="11823" y="13295"/>
                    </a:cubicBezTo>
                    <a:cubicBezTo>
                      <a:pt x="11800" y="13164"/>
                      <a:pt x="11788" y="13045"/>
                      <a:pt x="11764" y="12926"/>
                    </a:cubicBezTo>
                    <a:cubicBezTo>
                      <a:pt x="11728" y="12700"/>
                      <a:pt x="11692" y="12497"/>
                      <a:pt x="11657" y="12307"/>
                    </a:cubicBezTo>
                    <a:cubicBezTo>
                      <a:pt x="11597" y="12033"/>
                      <a:pt x="11550" y="11795"/>
                      <a:pt x="11490" y="11593"/>
                    </a:cubicBezTo>
                    <a:cubicBezTo>
                      <a:pt x="11478" y="11569"/>
                      <a:pt x="11478" y="11557"/>
                      <a:pt x="11466" y="11533"/>
                    </a:cubicBezTo>
                    <a:cubicBezTo>
                      <a:pt x="11466" y="11497"/>
                      <a:pt x="11454" y="11473"/>
                      <a:pt x="11442" y="11450"/>
                    </a:cubicBezTo>
                    <a:cubicBezTo>
                      <a:pt x="11430" y="11414"/>
                      <a:pt x="11419" y="11378"/>
                      <a:pt x="11407" y="11343"/>
                    </a:cubicBezTo>
                    <a:cubicBezTo>
                      <a:pt x="11407" y="11331"/>
                      <a:pt x="11395" y="11319"/>
                      <a:pt x="11395" y="11295"/>
                    </a:cubicBezTo>
                    <a:cubicBezTo>
                      <a:pt x="11383" y="11271"/>
                      <a:pt x="11371" y="11247"/>
                      <a:pt x="11359" y="11223"/>
                    </a:cubicBezTo>
                    <a:cubicBezTo>
                      <a:pt x="11347" y="11212"/>
                      <a:pt x="11347" y="11188"/>
                      <a:pt x="11335" y="11176"/>
                    </a:cubicBezTo>
                    <a:cubicBezTo>
                      <a:pt x="11323" y="11152"/>
                      <a:pt x="11311" y="11128"/>
                      <a:pt x="11299" y="11104"/>
                    </a:cubicBezTo>
                    <a:cubicBezTo>
                      <a:pt x="11299" y="11081"/>
                      <a:pt x="11288" y="11069"/>
                      <a:pt x="11276" y="11045"/>
                    </a:cubicBezTo>
                    <a:cubicBezTo>
                      <a:pt x="11264" y="11021"/>
                      <a:pt x="11252" y="10997"/>
                      <a:pt x="11240" y="10973"/>
                    </a:cubicBezTo>
                    <a:cubicBezTo>
                      <a:pt x="11228" y="10950"/>
                      <a:pt x="11216" y="10938"/>
                      <a:pt x="11204" y="10914"/>
                    </a:cubicBezTo>
                    <a:cubicBezTo>
                      <a:pt x="11192" y="10890"/>
                      <a:pt x="11180" y="10878"/>
                      <a:pt x="11180" y="10854"/>
                    </a:cubicBezTo>
                    <a:cubicBezTo>
                      <a:pt x="11121" y="10747"/>
                      <a:pt x="11061" y="10640"/>
                      <a:pt x="11002" y="10533"/>
                    </a:cubicBezTo>
                    <a:cubicBezTo>
                      <a:pt x="10966" y="10473"/>
                      <a:pt x="10930" y="10414"/>
                      <a:pt x="10895" y="10366"/>
                    </a:cubicBezTo>
                    <a:cubicBezTo>
                      <a:pt x="10883" y="10342"/>
                      <a:pt x="10871" y="10319"/>
                      <a:pt x="10859" y="10307"/>
                    </a:cubicBezTo>
                    <a:cubicBezTo>
                      <a:pt x="10776" y="10152"/>
                      <a:pt x="10692" y="10009"/>
                      <a:pt x="10597" y="9854"/>
                    </a:cubicBezTo>
                    <a:cubicBezTo>
                      <a:pt x="10585" y="9830"/>
                      <a:pt x="10573" y="9819"/>
                      <a:pt x="10561" y="9795"/>
                    </a:cubicBezTo>
                    <a:cubicBezTo>
                      <a:pt x="10478" y="9640"/>
                      <a:pt x="10383" y="9485"/>
                      <a:pt x="10287" y="9330"/>
                    </a:cubicBezTo>
                    <a:lnTo>
                      <a:pt x="10276" y="9295"/>
                    </a:lnTo>
                    <a:cubicBezTo>
                      <a:pt x="10204" y="9176"/>
                      <a:pt x="10121" y="9045"/>
                      <a:pt x="10049" y="8914"/>
                    </a:cubicBezTo>
                    <a:cubicBezTo>
                      <a:pt x="9954" y="8735"/>
                      <a:pt x="9847" y="8568"/>
                      <a:pt x="9752" y="8402"/>
                    </a:cubicBezTo>
                    <a:cubicBezTo>
                      <a:pt x="9740" y="8378"/>
                      <a:pt x="9716" y="8342"/>
                      <a:pt x="9704" y="8318"/>
                    </a:cubicBezTo>
                    <a:cubicBezTo>
                      <a:pt x="9633" y="8187"/>
                      <a:pt x="9549" y="8056"/>
                      <a:pt x="9478" y="7925"/>
                    </a:cubicBezTo>
                    <a:cubicBezTo>
                      <a:pt x="9442" y="7878"/>
                      <a:pt x="9418" y="7830"/>
                      <a:pt x="9394" y="7783"/>
                    </a:cubicBezTo>
                    <a:cubicBezTo>
                      <a:pt x="9323" y="7663"/>
                      <a:pt x="9252" y="7533"/>
                      <a:pt x="9180" y="7413"/>
                    </a:cubicBezTo>
                    <a:cubicBezTo>
                      <a:pt x="9156" y="7366"/>
                      <a:pt x="9133" y="7330"/>
                      <a:pt x="9097" y="7282"/>
                    </a:cubicBezTo>
                    <a:cubicBezTo>
                      <a:pt x="8906" y="6961"/>
                      <a:pt x="8716" y="6640"/>
                      <a:pt x="8525" y="6306"/>
                    </a:cubicBezTo>
                    <a:lnTo>
                      <a:pt x="8442" y="6175"/>
                    </a:lnTo>
                    <a:cubicBezTo>
                      <a:pt x="8382" y="6056"/>
                      <a:pt x="8311" y="5949"/>
                      <a:pt x="8240" y="5830"/>
                    </a:cubicBezTo>
                    <a:cubicBezTo>
                      <a:pt x="8204" y="5770"/>
                      <a:pt x="8168" y="5723"/>
                      <a:pt x="8132" y="5663"/>
                    </a:cubicBezTo>
                    <a:cubicBezTo>
                      <a:pt x="8073" y="5556"/>
                      <a:pt x="8001" y="5449"/>
                      <a:pt x="7942" y="5330"/>
                    </a:cubicBezTo>
                    <a:cubicBezTo>
                      <a:pt x="7906" y="5282"/>
                      <a:pt x="7870" y="5223"/>
                      <a:pt x="7835" y="5175"/>
                    </a:cubicBezTo>
                    <a:cubicBezTo>
                      <a:pt x="7763" y="5056"/>
                      <a:pt x="7692" y="4937"/>
                      <a:pt x="7609" y="4806"/>
                    </a:cubicBezTo>
                    <a:cubicBezTo>
                      <a:pt x="7585" y="4770"/>
                      <a:pt x="7561" y="4735"/>
                      <a:pt x="7549" y="4699"/>
                    </a:cubicBezTo>
                    <a:cubicBezTo>
                      <a:pt x="7442" y="4544"/>
                      <a:pt x="7347" y="4389"/>
                      <a:pt x="7251" y="4235"/>
                    </a:cubicBezTo>
                    <a:cubicBezTo>
                      <a:pt x="7228" y="4199"/>
                      <a:pt x="7204" y="4163"/>
                      <a:pt x="7180" y="4127"/>
                    </a:cubicBezTo>
                    <a:cubicBezTo>
                      <a:pt x="7108" y="4008"/>
                      <a:pt x="7025" y="3889"/>
                      <a:pt x="6954" y="3770"/>
                    </a:cubicBezTo>
                    <a:cubicBezTo>
                      <a:pt x="6918" y="3723"/>
                      <a:pt x="6882" y="3675"/>
                      <a:pt x="6847" y="3615"/>
                    </a:cubicBezTo>
                    <a:lnTo>
                      <a:pt x="6656" y="3318"/>
                    </a:lnTo>
                    <a:cubicBezTo>
                      <a:pt x="6620" y="3258"/>
                      <a:pt x="6573" y="3211"/>
                      <a:pt x="6549" y="3163"/>
                    </a:cubicBezTo>
                    <a:cubicBezTo>
                      <a:pt x="6477" y="3056"/>
                      <a:pt x="6406" y="2949"/>
                      <a:pt x="6335" y="2853"/>
                    </a:cubicBezTo>
                    <a:cubicBezTo>
                      <a:pt x="6299" y="2806"/>
                      <a:pt x="6275" y="2758"/>
                      <a:pt x="6239" y="2711"/>
                    </a:cubicBezTo>
                    <a:cubicBezTo>
                      <a:pt x="6144" y="2568"/>
                      <a:pt x="6037" y="2425"/>
                      <a:pt x="5942" y="2282"/>
                    </a:cubicBezTo>
                    <a:cubicBezTo>
                      <a:pt x="5751" y="2020"/>
                      <a:pt x="5573" y="1770"/>
                      <a:pt x="5406" y="1544"/>
                    </a:cubicBezTo>
                    <a:cubicBezTo>
                      <a:pt x="5299" y="1401"/>
                      <a:pt x="5192" y="1270"/>
                      <a:pt x="5096" y="1151"/>
                    </a:cubicBezTo>
                    <a:cubicBezTo>
                      <a:pt x="4846" y="853"/>
                      <a:pt x="4644" y="651"/>
                      <a:pt x="4477" y="555"/>
                    </a:cubicBezTo>
                    <a:cubicBezTo>
                      <a:pt x="4043" y="178"/>
                      <a:pt x="3655" y="1"/>
                      <a:pt x="326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34" name="Google Shape;2134;p44"/>
              <p:cNvGrpSpPr/>
              <p:nvPr/>
            </p:nvGrpSpPr>
            <p:grpSpPr>
              <a:xfrm>
                <a:off x="6626956" y="856180"/>
                <a:ext cx="679097" cy="880820"/>
                <a:chOff x="6217725" y="1634875"/>
                <a:chExt cx="318825" cy="413550"/>
              </a:xfrm>
            </p:grpSpPr>
            <p:sp>
              <p:nvSpPr>
                <p:cNvPr id="2135" name="Google Shape;2135;p44"/>
                <p:cNvSpPr/>
                <p:nvPr/>
              </p:nvSpPr>
              <p:spPr>
                <a:xfrm>
                  <a:off x="6217725" y="1634875"/>
                  <a:ext cx="318825" cy="413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53" h="16542" extrusionOk="0">
                      <a:moveTo>
                        <a:pt x="3802" y="0"/>
                      </a:moveTo>
                      <a:cubicBezTo>
                        <a:pt x="3538" y="0"/>
                        <a:pt x="3272" y="81"/>
                        <a:pt x="2989" y="238"/>
                      </a:cubicBezTo>
                      <a:cubicBezTo>
                        <a:pt x="2191" y="678"/>
                        <a:pt x="1429" y="1047"/>
                        <a:pt x="679" y="1988"/>
                      </a:cubicBezTo>
                      <a:cubicBezTo>
                        <a:pt x="1" y="2845"/>
                        <a:pt x="4680" y="9394"/>
                        <a:pt x="5275" y="10406"/>
                      </a:cubicBezTo>
                      <a:cubicBezTo>
                        <a:pt x="5489" y="10763"/>
                        <a:pt x="7168" y="13847"/>
                        <a:pt x="7561" y="14085"/>
                      </a:cubicBezTo>
                      <a:cubicBezTo>
                        <a:pt x="9929" y="15551"/>
                        <a:pt x="11692" y="16542"/>
                        <a:pt x="12354" y="16542"/>
                      </a:cubicBezTo>
                      <a:cubicBezTo>
                        <a:pt x="12418" y="16542"/>
                        <a:pt x="12471" y="16532"/>
                        <a:pt x="12514" y="16514"/>
                      </a:cubicBezTo>
                      <a:cubicBezTo>
                        <a:pt x="12752" y="16180"/>
                        <a:pt x="12383" y="12656"/>
                        <a:pt x="11990" y="11442"/>
                      </a:cubicBezTo>
                      <a:cubicBezTo>
                        <a:pt x="11895" y="11156"/>
                        <a:pt x="11657" y="10727"/>
                        <a:pt x="11443" y="10358"/>
                      </a:cubicBezTo>
                      <a:cubicBezTo>
                        <a:pt x="9919" y="7774"/>
                        <a:pt x="8228" y="4715"/>
                        <a:pt x="6478" y="2286"/>
                      </a:cubicBezTo>
                      <a:cubicBezTo>
                        <a:pt x="5348" y="711"/>
                        <a:pt x="4583" y="0"/>
                        <a:pt x="3802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6" name="Google Shape;2136;p44"/>
                <p:cNvSpPr/>
                <p:nvPr/>
              </p:nvSpPr>
              <p:spPr>
                <a:xfrm>
                  <a:off x="6508550" y="1955950"/>
                  <a:ext cx="13275" cy="77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1" h="3087" extrusionOk="0">
                      <a:moveTo>
                        <a:pt x="92" y="0"/>
                      </a:moveTo>
                      <a:cubicBezTo>
                        <a:pt x="65" y="0"/>
                        <a:pt x="36" y="18"/>
                        <a:pt x="36" y="51"/>
                      </a:cubicBezTo>
                      <a:cubicBezTo>
                        <a:pt x="0" y="277"/>
                        <a:pt x="24" y="515"/>
                        <a:pt x="36" y="742"/>
                      </a:cubicBezTo>
                      <a:cubicBezTo>
                        <a:pt x="60" y="1004"/>
                        <a:pt x="95" y="1254"/>
                        <a:pt x="119" y="1504"/>
                      </a:cubicBezTo>
                      <a:cubicBezTo>
                        <a:pt x="179" y="2004"/>
                        <a:pt x="238" y="2504"/>
                        <a:pt x="333" y="3004"/>
                      </a:cubicBezTo>
                      <a:cubicBezTo>
                        <a:pt x="345" y="3059"/>
                        <a:pt x="389" y="3086"/>
                        <a:pt x="432" y="3086"/>
                      </a:cubicBezTo>
                      <a:cubicBezTo>
                        <a:pt x="482" y="3086"/>
                        <a:pt x="530" y="3050"/>
                        <a:pt x="524" y="2980"/>
                      </a:cubicBezTo>
                      <a:cubicBezTo>
                        <a:pt x="500" y="2480"/>
                        <a:pt x="453" y="1980"/>
                        <a:pt x="393" y="1480"/>
                      </a:cubicBezTo>
                      <a:cubicBezTo>
                        <a:pt x="369" y="1242"/>
                        <a:pt x="345" y="992"/>
                        <a:pt x="310" y="754"/>
                      </a:cubicBezTo>
                      <a:cubicBezTo>
                        <a:pt x="274" y="515"/>
                        <a:pt x="238" y="254"/>
                        <a:pt x="143" y="39"/>
                      </a:cubicBezTo>
                      <a:cubicBezTo>
                        <a:pt x="138" y="12"/>
                        <a:pt x="115" y="0"/>
                        <a:pt x="92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7" name="Google Shape;2137;p44"/>
                <p:cNvSpPr/>
                <p:nvPr/>
              </p:nvSpPr>
              <p:spPr>
                <a:xfrm>
                  <a:off x="6503175" y="1923625"/>
                  <a:ext cx="8075" cy="2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3" h="859" extrusionOk="0">
                      <a:moveTo>
                        <a:pt x="91" y="0"/>
                      </a:moveTo>
                      <a:cubicBezTo>
                        <a:pt x="66" y="0"/>
                        <a:pt x="43" y="15"/>
                        <a:pt x="36" y="46"/>
                      </a:cubicBezTo>
                      <a:cubicBezTo>
                        <a:pt x="25" y="70"/>
                        <a:pt x="13" y="106"/>
                        <a:pt x="1" y="130"/>
                      </a:cubicBezTo>
                      <a:cubicBezTo>
                        <a:pt x="1" y="165"/>
                        <a:pt x="13" y="213"/>
                        <a:pt x="13" y="249"/>
                      </a:cubicBezTo>
                      <a:cubicBezTo>
                        <a:pt x="25" y="308"/>
                        <a:pt x="36" y="368"/>
                        <a:pt x="48" y="439"/>
                      </a:cubicBezTo>
                      <a:cubicBezTo>
                        <a:pt x="84" y="558"/>
                        <a:pt x="108" y="677"/>
                        <a:pt x="144" y="796"/>
                      </a:cubicBezTo>
                      <a:cubicBezTo>
                        <a:pt x="153" y="836"/>
                        <a:pt x="188" y="859"/>
                        <a:pt x="226" y="859"/>
                      </a:cubicBezTo>
                      <a:cubicBezTo>
                        <a:pt x="234" y="859"/>
                        <a:pt x="243" y="858"/>
                        <a:pt x="251" y="856"/>
                      </a:cubicBezTo>
                      <a:cubicBezTo>
                        <a:pt x="287" y="844"/>
                        <a:pt x="322" y="808"/>
                        <a:pt x="322" y="761"/>
                      </a:cubicBezTo>
                      <a:lnTo>
                        <a:pt x="275" y="392"/>
                      </a:lnTo>
                      <a:cubicBezTo>
                        <a:pt x="263" y="332"/>
                        <a:pt x="251" y="273"/>
                        <a:pt x="239" y="213"/>
                      </a:cubicBezTo>
                      <a:cubicBezTo>
                        <a:pt x="227" y="189"/>
                        <a:pt x="227" y="154"/>
                        <a:pt x="215" y="118"/>
                      </a:cubicBezTo>
                      <a:cubicBezTo>
                        <a:pt x="203" y="82"/>
                        <a:pt x="179" y="58"/>
                        <a:pt x="156" y="34"/>
                      </a:cubicBezTo>
                      <a:cubicBezTo>
                        <a:pt x="139" y="12"/>
                        <a:pt x="114" y="0"/>
                        <a:pt x="91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8" name="Google Shape;2138;p44"/>
                <p:cNvSpPr/>
                <p:nvPr/>
              </p:nvSpPr>
              <p:spPr>
                <a:xfrm>
                  <a:off x="6238875" y="1647575"/>
                  <a:ext cx="119675" cy="89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7" h="3588" extrusionOk="0">
                      <a:moveTo>
                        <a:pt x="4017" y="0"/>
                      </a:moveTo>
                      <a:cubicBezTo>
                        <a:pt x="3990" y="0"/>
                        <a:pt x="3965" y="5"/>
                        <a:pt x="3941" y="16"/>
                      </a:cubicBezTo>
                      <a:cubicBezTo>
                        <a:pt x="3548" y="182"/>
                        <a:pt x="3203" y="349"/>
                        <a:pt x="2441" y="801"/>
                      </a:cubicBezTo>
                      <a:cubicBezTo>
                        <a:pt x="2012" y="1063"/>
                        <a:pt x="191" y="2123"/>
                        <a:pt x="48" y="2599"/>
                      </a:cubicBezTo>
                      <a:cubicBezTo>
                        <a:pt x="0" y="2718"/>
                        <a:pt x="155" y="3087"/>
                        <a:pt x="417" y="3587"/>
                      </a:cubicBezTo>
                      <a:cubicBezTo>
                        <a:pt x="1226" y="2623"/>
                        <a:pt x="2560" y="1540"/>
                        <a:pt x="4786" y="635"/>
                      </a:cubicBezTo>
                      <a:cubicBezTo>
                        <a:pt x="4474" y="249"/>
                        <a:pt x="4206" y="0"/>
                        <a:pt x="401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9" name="Google Shape;2139;p44"/>
                <p:cNvSpPr/>
                <p:nvPr/>
              </p:nvSpPr>
              <p:spPr>
                <a:xfrm>
                  <a:off x="6382625" y="1868225"/>
                  <a:ext cx="123550" cy="115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42" h="4608" extrusionOk="0">
                      <a:moveTo>
                        <a:pt x="4239" y="0"/>
                      </a:moveTo>
                      <a:cubicBezTo>
                        <a:pt x="1799" y="1084"/>
                        <a:pt x="596" y="2393"/>
                        <a:pt x="1" y="3370"/>
                      </a:cubicBezTo>
                      <a:cubicBezTo>
                        <a:pt x="310" y="3894"/>
                        <a:pt x="608" y="4370"/>
                        <a:pt x="810" y="4608"/>
                      </a:cubicBezTo>
                      <a:cubicBezTo>
                        <a:pt x="1465" y="3596"/>
                        <a:pt x="2703" y="2250"/>
                        <a:pt x="4942" y="1203"/>
                      </a:cubicBezTo>
                      <a:cubicBezTo>
                        <a:pt x="4918" y="1143"/>
                        <a:pt x="4882" y="1084"/>
                        <a:pt x="4847" y="1024"/>
                      </a:cubicBezTo>
                      <a:cubicBezTo>
                        <a:pt x="4644" y="691"/>
                        <a:pt x="4442" y="345"/>
                        <a:pt x="4239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40" name="Google Shape;2140;p44"/>
                <p:cNvSpPr/>
                <p:nvPr/>
              </p:nvSpPr>
              <p:spPr>
                <a:xfrm>
                  <a:off x="6256125" y="1673550"/>
                  <a:ext cx="226550" cy="266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62" h="10669" extrusionOk="0">
                      <a:moveTo>
                        <a:pt x="4406" y="0"/>
                      </a:moveTo>
                      <a:cubicBezTo>
                        <a:pt x="2084" y="917"/>
                        <a:pt x="751" y="2060"/>
                        <a:pt x="1" y="3025"/>
                      </a:cubicBezTo>
                      <a:cubicBezTo>
                        <a:pt x="1108" y="4953"/>
                        <a:pt x="3311" y="8121"/>
                        <a:pt x="3739" y="8859"/>
                      </a:cubicBezTo>
                      <a:cubicBezTo>
                        <a:pt x="3846" y="9025"/>
                        <a:pt x="4287" y="9847"/>
                        <a:pt x="4775" y="10668"/>
                      </a:cubicBezTo>
                      <a:cubicBezTo>
                        <a:pt x="5442" y="9656"/>
                        <a:pt x="6704" y="8406"/>
                        <a:pt x="9061" y="7359"/>
                      </a:cubicBezTo>
                      <a:cubicBezTo>
                        <a:pt x="7763" y="5132"/>
                        <a:pt x="6370" y="2727"/>
                        <a:pt x="4954" y="739"/>
                      </a:cubicBezTo>
                      <a:cubicBezTo>
                        <a:pt x="4763" y="477"/>
                        <a:pt x="4584" y="227"/>
                        <a:pt x="4406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41" name="Google Shape;2141;p44"/>
                <p:cNvSpPr/>
                <p:nvPr/>
              </p:nvSpPr>
              <p:spPr>
                <a:xfrm>
                  <a:off x="6375475" y="1857500"/>
                  <a:ext cx="113150" cy="9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26" h="3799" extrusionOk="0">
                      <a:moveTo>
                        <a:pt x="4287" y="1"/>
                      </a:moveTo>
                      <a:cubicBezTo>
                        <a:pt x="1930" y="1048"/>
                        <a:pt x="668" y="2298"/>
                        <a:pt x="1" y="3310"/>
                      </a:cubicBezTo>
                      <a:cubicBezTo>
                        <a:pt x="96" y="3477"/>
                        <a:pt x="191" y="3644"/>
                        <a:pt x="287" y="3799"/>
                      </a:cubicBezTo>
                      <a:cubicBezTo>
                        <a:pt x="882" y="2810"/>
                        <a:pt x="2085" y="1501"/>
                        <a:pt x="4525" y="429"/>
                      </a:cubicBezTo>
                      <a:cubicBezTo>
                        <a:pt x="4442" y="286"/>
                        <a:pt x="4359" y="143"/>
                        <a:pt x="428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42" name="Google Shape;2142;p44"/>
                <p:cNvSpPr/>
                <p:nvPr/>
              </p:nvSpPr>
              <p:spPr>
                <a:xfrm>
                  <a:off x="6249575" y="1663425"/>
                  <a:ext cx="116700" cy="85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68" h="3430" extrusionOk="0">
                      <a:moveTo>
                        <a:pt x="4358" y="1"/>
                      </a:moveTo>
                      <a:cubicBezTo>
                        <a:pt x="2132" y="906"/>
                        <a:pt x="798" y="1989"/>
                        <a:pt x="1" y="2953"/>
                      </a:cubicBezTo>
                      <a:cubicBezTo>
                        <a:pt x="72" y="3096"/>
                        <a:pt x="167" y="3263"/>
                        <a:pt x="263" y="3430"/>
                      </a:cubicBezTo>
                      <a:cubicBezTo>
                        <a:pt x="1013" y="2465"/>
                        <a:pt x="2346" y="1322"/>
                        <a:pt x="4668" y="405"/>
                      </a:cubicBezTo>
                      <a:cubicBezTo>
                        <a:pt x="4561" y="263"/>
                        <a:pt x="4465" y="132"/>
                        <a:pt x="4358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43" name="Google Shape;2143;p44"/>
                <p:cNvSpPr/>
                <p:nvPr/>
              </p:nvSpPr>
              <p:spPr>
                <a:xfrm>
                  <a:off x="6319525" y="1750025"/>
                  <a:ext cx="91700" cy="10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68" h="4289" extrusionOk="0">
                      <a:moveTo>
                        <a:pt x="1046" y="1"/>
                      </a:moveTo>
                      <a:cubicBezTo>
                        <a:pt x="895" y="1"/>
                        <a:pt x="754" y="35"/>
                        <a:pt x="632" y="109"/>
                      </a:cubicBezTo>
                      <a:cubicBezTo>
                        <a:pt x="1" y="478"/>
                        <a:pt x="24" y="1692"/>
                        <a:pt x="691" y="2823"/>
                      </a:cubicBezTo>
                      <a:cubicBezTo>
                        <a:pt x="1226" y="3720"/>
                        <a:pt x="2005" y="4289"/>
                        <a:pt x="2618" y="4289"/>
                      </a:cubicBezTo>
                      <a:cubicBezTo>
                        <a:pt x="2770" y="4289"/>
                        <a:pt x="2912" y="4254"/>
                        <a:pt x="3037" y="4180"/>
                      </a:cubicBezTo>
                      <a:cubicBezTo>
                        <a:pt x="3668" y="3811"/>
                        <a:pt x="3644" y="2597"/>
                        <a:pt x="2977" y="1466"/>
                      </a:cubicBezTo>
                      <a:cubicBezTo>
                        <a:pt x="2443" y="569"/>
                        <a:pt x="1656" y="1"/>
                        <a:pt x="104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44" name="Google Shape;2144;p44"/>
                <p:cNvSpPr/>
                <p:nvPr/>
              </p:nvSpPr>
              <p:spPr>
                <a:xfrm>
                  <a:off x="6372575" y="1749425"/>
                  <a:ext cx="52350" cy="109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4" h="4384" extrusionOk="0">
                      <a:moveTo>
                        <a:pt x="46" y="0"/>
                      </a:moveTo>
                      <a:cubicBezTo>
                        <a:pt x="8" y="0"/>
                        <a:pt x="0" y="52"/>
                        <a:pt x="22" y="85"/>
                      </a:cubicBezTo>
                      <a:cubicBezTo>
                        <a:pt x="153" y="216"/>
                        <a:pt x="319" y="311"/>
                        <a:pt x="462" y="442"/>
                      </a:cubicBezTo>
                      <a:cubicBezTo>
                        <a:pt x="605" y="573"/>
                        <a:pt x="736" y="728"/>
                        <a:pt x="855" y="895"/>
                      </a:cubicBezTo>
                      <a:cubicBezTo>
                        <a:pt x="1093" y="1216"/>
                        <a:pt x="1284" y="1573"/>
                        <a:pt x="1450" y="1954"/>
                      </a:cubicBezTo>
                      <a:cubicBezTo>
                        <a:pt x="1605" y="2299"/>
                        <a:pt x="1736" y="2669"/>
                        <a:pt x="1796" y="3050"/>
                      </a:cubicBezTo>
                      <a:cubicBezTo>
                        <a:pt x="1820" y="3240"/>
                        <a:pt x="1820" y="3431"/>
                        <a:pt x="1796" y="3621"/>
                      </a:cubicBezTo>
                      <a:cubicBezTo>
                        <a:pt x="1772" y="3812"/>
                        <a:pt x="1712" y="4193"/>
                        <a:pt x="1486" y="4240"/>
                      </a:cubicBezTo>
                      <a:cubicBezTo>
                        <a:pt x="1406" y="4252"/>
                        <a:pt x="1403" y="4384"/>
                        <a:pt x="1487" y="4384"/>
                      </a:cubicBezTo>
                      <a:cubicBezTo>
                        <a:pt x="1491" y="4384"/>
                        <a:pt x="1494" y="4384"/>
                        <a:pt x="1498" y="4383"/>
                      </a:cubicBezTo>
                      <a:cubicBezTo>
                        <a:pt x="1927" y="4359"/>
                        <a:pt x="2046" y="3788"/>
                        <a:pt x="2070" y="3454"/>
                      </a:cubicBezTo>
                      <a:cubicBezTo>
                        <a:pt x="2093" y="2990"/>
                        <a:pt x="1962" y="2526"/>
                        <a:pt x="1796" y="2085"/>
                      </a:cubicBezTo>
                      <a:cubicBezTo>
                        <a:pt x="1617" y="1645"/>
                        <a:pt x="1403" y="1204"/>
                        <a:pt x="1117" y="823"/>
                      </a:cubicBezTo>
                      <a:cubicBezTo>
                        <a:pt x="867" y="502"/>
                        <a:pt x="486" y="73"/>
                        <a:pt x="57" y="2"/>
                      </a:cubicBezTo>
                      <a:cubicBezTo>
                        <a:pt x="53" y="1"/>
                        <a:pt x="49" y="0"/>
                        <a:pt x="46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45" name="Google Shape;2145;p44"/>
                <p:cNvSpPr/>
                <p:nvPr/>
              </p:nvSpPr>
              <p:spPr>
                <a:xfrm>
                  <a:off x="6349950" y="1739875"/>
                  <a:ext cx="13650" cy="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6" h="229" extrusionOk="0">
                      <a:moveTo>
                        <a:pt x="50" y="1"/>
                      </a:moveTo>
                      <a:cubicBezTo>
                        <a:pt x="27" y="1"/>
                        <a:pt x="1" y="41"/>
                        <a:pt x="22" y="62"/>
                      </a:cubicBezTo>
                      <a:cubicBezTo>
                        <a:pt x="34" y="74"/>
                        <a:pt x="58" y="98"/>
                        <a:pt x="69" y="110"/>
                      </a:cubicBezTo>
                      <a:cubicBezTo>
                        <a:pt x="81" y="122"/>
                        <a:pt x="105" y="122"/>
                        <a:pt x="129" y="134"/>
                      </a:cubicBezTo>
                      <a:cubicBezTo>
                        <a:pt x="165" y="145"/>
                        <a:pt x="200" y="169"/>
                        <a:pt x="236" y="181"/>
                      </a:cubicBezTo>
                      <a:cubicBezTo>
                        <a:pt x="308" y="205"/>
                        <a:pt x="391" y="217"/>
                        <a:pt x="462" y="229"/>
                      </a:cubicBezTo>
                      <a:cubicBezTo>
                        <a:pt x="498" y="229"/>
                        <a:pt x="534" y="217"/>
                        <a:pt x="534" y="181"/>
                      </a:cubicBezTo>
                      <a:cubicBezTo>
                        <a:pt x="546" y="145"/>
                        <a:pt x="522" y="110"/>
                        <a:pt x="486" y="110"/>
                      </a:cubicBezTo>
                      <a:cubicBezTo>
                        <a:pt x="450" y="98"/>
                        <a:pt x="415" y="98"/>
                        <a:pt x="379" y="86"/>
                      </a:cubicBezTo>
                      <a:cubicBezTo>
                        <a:pt x="367" y="86"/>
                        <a:pt x="343" y="86"/>
                        <a:pt x="320" y="74"/>
                      </a:cubicBezTo>
                      <a:lnTo>
                        <a:pt x="296" y="74"/>
                      </a:lnTo>
                      <a:cubicBezTo>
                        <a:pt x="296" y="74"/>
                        <a:pt x="296" y="62"/>
                        <a:pt x="284" y="62"/>
                      </a:cubicBezTo>
                      <a:lnTo>
                        <a:pt x="272" y="62"/>
                      </a:lnTo>
                      <a:lnTo>
                        <a:pt x="260" y="50"/>
                      </a:lnTo>
                      <a:lnTo>
                        <a:pt x="224" y="50"/>
                      </a:lnTo>
                      <a:lnTo>
                        <a:pt x="177" y="26"/>
                      </a:lnTo>
                      <a:cubicBezTo>
                        <a:pt x="165" y="26"/>
                        <a:pt x="141" y="14"/>
                        <a:pt x="129" y="14"/>
                      </a:cubicBezTo>
                      <a:cubicBezTo>
                        <a:pt x="105" y="3"/>
                        <a:pt x="81" y="3"/>
                        <a:pt x="58" y="3"/>
                      </a:cubicBezTo>
                      <a:cubicBezTo>
                        <a:pt x="55" y="1"/>
                        <a:pt x="52" y="1"/>
                        <a:pt x="50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46" name="Google Shape;2146;p44"/>
                <p:cNvSpPr/>
                <p:nvPr/>
              </p:nvSpPr>
              <p:spPr>
                <a:xfrm>
                  <a:off x="6304050" y="1738400"/>
                  <a:ext cx="95200" cy="134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08" h="5383" extrusionOk="0">
                      <a:moveTo>
                        <a:pt x="1252" y="1"/>
                      </a:moveTo>
                      <a:cubicBezTo>
                        <a:pt x="1248" y="1"/>
                        <a:pt x="1243" y="1"/>
                        <a:pt x="1239" y="2"/>
                      </a:cubicBezTo>
                      <a:cubicBezTo>
                        <a:pt x="120" y="288"/>
                        <a:pt x="0" y="1562"/>
                        <a:pt x="239" y="2502"/>
                      </a:cubicBezTo>
                      <a:cubicBezTo>
                        <a:pt x="501" y="3562"/>
                        <a:pt x="1072" y="4657"/>
                        <a:pt x="2084" y="5146"/>
                      </a:cubicBezTo>
                      <a:cubicBezTo>
                        <a:pt x="2397" y="5298"/>
                        <a:pt x="2739" y="5382"/>
                        <a:pt x="3083" y="5382"/>
                      </a:cubicBezTo>
                      <a:cubicBezTo>
                        <a:pt x="3275" y="5382"/>
                        <a:pt x="3468" y="5356"/>
                        <a:pt x="3656" y="5300"/>
                      </a:cubicBezTo>
                      <a:cubicBezTo>
                        <a:pt x="3808" y="5257"/>
                        <a:pt x="3742" y="5044"/>
                        <a:pt x="3602" y="5044"/>
                      </a:cubicBezTo>
                      <a:cubicBezTo>
                        <a:pt x="3589" y="5044"/>
                        <a:pt x="3575" y="5046"/>
                        <a:pt x="3560" y="5050"/>
                      </a:cubicBezTo>
                      <a:cubicBezTo>
                        <a:pt x="3394" y="5094"/>
                        <a:pt x="3231" y="5114"/>
                        <a:pt x="3073" y="5114"/>
                      </a:cubicBezTo>
                      <a:cubicBezTo>
                        <a:pt x="2054" y="5114"/>
                        <a:pt x="1222" y="4278"/>
                        <a:pt x="810" y="3372"/>
                      </a:cubicBezTo>
                      <a:cubicBezTo>
                        <a:pt x="560" y="2824"/>
                        <a:pt x="346" y="2193"/>
                        <a:pt x="381" y="1574"/>
                      </a:cubicBezTo>
                      <a:cubicBezTo>
                        <a:pt x="405" y="978"/>
                        <a:pt x="715" y="335"/>
                        <a:pt x="1274" y="109"/>
                      </a:cubicBezTo>
                      <a:cubicBezTo>
                        <a:pt x="1341" y="76"/>
                        <a:pt x="1314" y="1"/>
                        <a:pt x="1252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47" name="Google Shape;2147;p44"/>
                <p:cNvSpPr/>
                <p:nvPr/>
              </p:nvSpPr>
              <p:spPr>
                <a:xfrm>
                  <a:off x="6402275" y="1861750"/>
                  <a:ext cx="6875" cy="4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" h="176" extrusionOk="0">
                      <a:moveTo>
                        <a:pt x="203" y="0"/>
                      </a:moveTo>
                      <a:cubicBezTo>
                        <a:pt x="194" y="0"/>
                        <a:pt x="185" y="3"/>
                        <a:pt x="179" y="9"/>
                      </a:cubicBezTo>
                      <a:cubicBezTo>
                        <a:pt x="155" y="9"/>
                        <a:pt x="132" y="21"/>
                        <a:pt x="108" y="33"/>
                      </a:cubicBezTo>
                      <a:cubicBezTo>
                        <a:pt x="96" y="45"/>
                        <a:pt x="84" y="45"/>
                        <a:pt x="72" y="45"/>
                      </a:cubicBezTo>
                      <a:cubicBezTo>
                        <a:pt x="60" y="57"/>
                        <a:pt x="48" y="57"/>
                        <a:pt x="36" y="69"/>
                      </a:cubicBezTo>
                      <a:cubicBezTo>
                        <a:pt x="36" y="69"/>
                        <a:pt x="24" y="69"/>
                        <a:pt x="24" y="81"/>
                      </a:cubicBezTo>
                      <a:cubicBezTo>
                        <a:pt x="12" y="81"/>
                        <a:pt x="12" y="92"/>
                        <a:pt x="1" y="104"/>
                      </a:cubicBezTo>
                      <a:cubicBezTo>
                        <a:pt x="1" y="116"/>
                        <a:pt x="1" y="128"/>
                        <a:pt x="12" y="140"/>
                      </a:cubicBezTo>
                      <a:cubicBezTo>
                        <a:pt x="12" y="152"/>
                        <a:pt x="12" y="152"/>
                        <a:pt x="24" y="164"/>
                      </a:cubicBezTo>
                      <a:cubicBezTo>
                        <a:pt x="36" y="164"/>
                        <a:pt x="48" y="176"/>
                        <a:pt x="60" y="176"/>
                      </a:cubicBezTo>
                      <a:lnTo>
                        <a:pt x="84" y="176"/>
                      </a:lnTo>
                      <a:cubicBezTo>
                        <a:pt x="96" y="176"/>
                        <a:pt x="108" y="164"/>
                        <a:pt x="108" y="164"/>
                      </a:cubicBezTo>
                      <a:cubicBezTo>
                        <a:pt x="120" y="164"/>
                        <a:pt x="132" y="152"/>
                        <a:pt x="155" y="152"/>
                      </a:cubicBezTo>
                      <a:cubicBezTo>
                        <a:pt x="179" y="140"/>
                        <a:pt x="203" y="128"/>
                        <a:pt x="227" y="128"/>
                      </a:cubicBezTo>
                      <a:cubicBezTo>
                        <a:pt x="262" y="116"/>
                        <a:pt x="274" y="69"/>
                        <a:pt x="262" y="45"/>
                      </a:cubicBezTo>
                      <a:cubicBezTo>
                        <a:pt x="251" y="21"/>
                        <a:pt x="251" y="9"/>
                        <a:pt x="227" y="9"/>
                      </a:cubicBezTo>
                      <a:cubicBezTo>
                        <a:pt x="221" y="3"/>
                        <a:pt x="212" y="0"/>
                        <a:pt x="203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48" name="Google Shape;2148;p44"/>
            <p:cNvSpPr/>
            <p:nvPr/>
          </p:nvSpPr>
          <p:spPr>
            <a:xfrm>
              <a:off x="7750061" y="754102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Google Shape;2149;p44"/>
            <p:cNvSpPr/>
            <p:nvPr/>
          </p:nvSpPr>
          <p:spPr>
            <a:xfrm>
              <a:off x="7349712" y="852503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44"/>
            <p:cNvSpPr/>
            <p:nvPr/>
          </p:nvSpPr>
          <p:spPr>
            <a:xfrm flipH="1">
              <a:off x="6627336" y="2354927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44"/>
            <p:cNvSpPr/>
            <p:nvPr/>
          </p:nvSpPr>
          <p:spPr>
            <a:xfrm flipH="1">
              <a:off x="5702044" y="4386153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44"/>
            <p:cNvSpPr/>
            <p:nvPr/>
          </p:nvSpPr>
          <p:spPr>
            <a:xfrm flipH="1">
              <a:off x="8278369" y="366089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153;p44"/>
            <p:cNvSpPr/>
            <p:nvPr/>
          </p:nvSpPr>
          <p:spPr>
            <a:xfrm flipH="1">
              <a:off x="8122729" y="3277900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Google Shape;2154;p44"/>
            <p:cNvSpPr/>
            <p:nvPr/>
          </p:nvSpPr>
          <p:spPr>
            <a:xfrm flipH="1">
              <a:off x="7145236" y="4358815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Google Shape;2155;p44"/>
            <p:cNvSpPr/>
            <p:nvPr/>
          </p:nvSpPr>
          <p:spPr>
            <a:xfrm>
              <a:off x="5476749" y="133399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44"/>
            <p:cNvSpPr/>
            <p:nvPr/>
          </p:nvSpPr>
          <p:spPr>
            <a:xfrm>
              <a:off x="5770723" y="1185250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1" name="Google Shape;2161;p45"/>
          <p:cNvGrpSpPr/>
          <p:nvPr/>
        </p:nvGrpSpPr>
        <p:grpSpPr>
          <a:xfrm>
            <a:off x="2962175" y="-68325"/>
            <a:ext cx="6458575" cy="5291875"/>
            <a:chOff x="2962175" y="-68325"/>
            <a:chExt cx="6458575" cy="5291875"/>
          </a:xfrm>
        </p:grpSpPr>
        <p:sp>
          <p:nvSpPr>
            <p:cNvPr id="2162" name="Google Shape;2162;p45"/>
            <p:cNvSpPr/>
            <p:nvPr/>
          </p:nvSpPr>
          <p:spPr>
            <a:xfrm>
              <a:off x="2962175" y="-68325"/>
              <a:ext cx="6458575" cy="2963525"/>
            </a:xfrm>
            <a:custGeom>
              <a:avLst/>
              <a:gdLst/>
              <a:ahLst/>
              <a:cxnLst/>
              <a:rect l="l" t="t" r="r" b="b"/>
              <a:pathLst>
                <a:path w="258343" h="118541" extrusionOk="0">
                  <a:moveTo>
                    <a:pt x="0" y="0"/>
                  </a:moveTo>
                  <a:cubicBezTo>
                    <a:pt x="2257" y="3750"/>
                    <a:pt x="4895" y="16908"/>
                    <a:pt x="13540" y="22502"/>
                  </a:cubicBezTo>
                  <a:cubicBezTo>
                    <a:pt x="22185" y="28096"/>
                    <a:pt x="36487" y="32387"/>
                    <a:pt x="51870" y="33563"/>
                  </a:cubicBezTo>
                  <a:cubicBezTo>
                    <a:pt x="67253" y="34739"/>
                    <a:pt x="89343" y="24759"/>
                    <a:pt x="105838" y="29558"/>
                  </a:cubicBezTo>
                  <a:cubicBezTo>
                    <a:pt x="122334" y="34357"/>
                    <a:pt x="138543" y="56605"/>
                    <a:pt x="150843" y="62358"/>
                  </a:cubicBezTo>
                  <a:cubicBezTo>
                    <a:pt x="163143" y="68111"/>
                    <a:pt x="171979" y="58830"/>
                    <a:pt x="179639" y="64074"/>
                  </a:cubicBezTo>
                  <a:cubicBezTo>
                    <a:pt x="187299" y="69318"/>
                    <a:pt x="188792" y="88674"/>
                    <a:pt x="196801" y="93823"/>
                  </a:cubicBezTo>
                  <a:cubicBezTo>
                    <a:pt x="204810" y="98972"/>
                    <a:pt x="218001" y="91186"/>
                    <a:pt x="227695" y="94968"/>
                  </a:cubicBezTo>
                  <a:cubicBezTo>
                    <a:pt x="237389" y="98750"/>
                    <a:pt x="249880" y="112735"/>
                    <a:pt x="254965" y="116517"/>
                  </a:cubicBezTo>
                  <a:cubicBezTo>
                    <a:pt x="260050" y="120299"/>
                    <a:pt x="257666" y="117470"/>
                    <a:pt x="258206" y="117661"/>
                  </a:cubicBezTo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2163" name="Google Shape;2163;p45"/>
            <p:cNvSpPr/>
            <p:nvPr/>
          </p:nvSpPr>
          <p:spPr>
            <a:xfrm>
              <a:off x="3219625" y="3759950"/>
              <a:ext cx="6111900" cy="1463600"/>
            </a:xfrm>
            <a:custGeom>
              <a:avLst/>
              <a:gdLst/>
              <a:ahLst/>
              <a:cxnLst/>
              <a:rect l="l" t="t" r="r" b="b"/>
              <a:pathLst>
                <a:path w="244476" h="58544" extrusionOk="0">
                  <a:moveTo>
                    <a:pt x="0" y="58544"/>
                  </a:moveTo>
                  <a:cubicBezTo>
                    <a:pt x="2797" y="56923"/>
                    <a:pt x="10489" y="50249"/>
                    <a:pt x="16782" y="48819"/>
                  </a:cubicBezTo>
                  <a:cubicBezTo>
                    <a:pt x="23075" y="47389"/>
                    <a:pt x="29495" y="54445"/>
                    <a:pt x="37758" y="49963"/>
                  </a:cubicBezTo>
                  <a:cubicBezTo>
                    <a:pt x="46022" y="45482"/>
                    <a:pt x="53777" y="24695"/>
                    <a:pt x="66363" y="21930"/>
                  </a:cubicBezTo>
                  <a:cubicBezTo>
                    <a:pt x="78949" y="19165"/>
                    <a:pt x="96748" y="35883"/>
                    <a:pt x="113275" y="33372"/>
                  </a:cubicBezTo>
                  <a:cubicBezTo>
                    <a:pt x="129802" y="30861"/>
                    <a:pt x="149858" y="10520"/>
                    <a:pt x="165527" y="6865"/>
                  </a:cubicBezTo>
                  <a:cubicBezTo>
                    <a:pt x="181196" y="3210"/>
                    <a:pt x="194132" y="12586"/>
                    <a:pt x="207290" y="11442"/>
                  </a:cubicBezTo>
                  <a:cubicBezTo>
                    <a:pt x="220448" y="10298"/>
                    <a:pt x="238278" y="1907"/>
                    <a:pt x="244476" y="0"/>
                  </a:cubicBezTo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2164" name="Google Shape;2164;p45"/>
          <p:cNvSpPr txBox="1">
            <a:spLocks noGrp="1"/>
          </p:cNvSpPr>
          <p:nvPr>
            <p:ph type="title"/>
          </p:nvPr>
        </p:nvSpPr>
        <p:spPr>
          <a:xfrm>
            <a:off x="4037092" y="1488611"/>
            <a:ext cx="4188300" cy="337372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pt-PT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Contexto Familiar</a:t>
            </a: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Os pais podem partilhar informações valiosas sobre os interesses, necessidades e desafios de seus filhos, ajudando a educadora a planear atividades que atendam melhor às especificidades de cada criança.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pt-PT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alorização das Aprendizagens</a:t>
            </a: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Quando os pais mostram interesse e participam ativamente, as crianças percebem a importância do projeto, sentem-se mais motivadas e seguras, o que aumenta a participação e motivação nas atividades. </a:t>
            </a:r>
            <a:r>
              <a:rPr lang="pt-PT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Continuidade em Casa</a:t>
            </a: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 envolvimento dos pais permite que a aprendizagem na creche se estenda para o ambiente familiar, fortalecendo o vínculo da criança com o tema do projeto. Os pais podem expandir as experiências de exploração da natureza em passeios, brincadeiras ou conversas em família.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P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65" name="Google Shape;2165;p45"/>
          <p:cNvSpPr txBox="1">
            <a:spLocks noGrp="1"/>
          </p:cNvSpPr>
          <p:nvPr>
            <p:ph type="title" idx="2"/>
          </p:nvPr>
        </p:nvSpPr>
        <p:spPr>
          <a:xfrm>
            <a:off x="4087988" y="439925"/>
            <a:ext cx="4006189" cy="98120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/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colaboração dos pais oferece benefícios importantes:</a:t>
            </a:r>
            <a:b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sz="2000" dirty="0"/>
          </a:p>
        </p:txBody>
      </p:sp>
      <p:sp>
        <p:nvSpPr>
          <p:cNvPr id="2167" name="Google Shape;2167;p45"/>
          <p:cNvSpPr/>
          <p:nvPr/>
        </p:nvSpPr>
        <p:spPr>
          <a:xfrm>
            <a:off x="8572861" y="114290"/>
            <a:ext cx="384901" cy="349074"/>
          </a:xfrm>
          <a:custGeom>
            <a:avLst/>
            <a:gdLst/>
            <a:ahLst/>
            <a:cxnLst/>
            <a:rect l="l" t="t" r="r" b="b"/>
            <a:pathLst>
              <a:path w="2740" h="2485" extrusionOk="0">
                <a:moveTo>
                  <a:pt x="1491" y="0"/>
                </a:moveTo>
                <a:cubicBezTo>
                  <a:pt x="1445" y="0"/>
                  <a:pt x="1402" y="16"/>
                  <a:pt x="1382" y="51"/>
                </a:cubicBezTo>
                <a:cubicBezTo>
                  <a:pt x="1239" y="301"/>
                  <a:pt x="1108" y="551"/>
                  <a:pt x="977" y="801"/>
                </a:cubicBezTo>
                <a:cubicBezTo>
                  <a:pt x="977" y="801"/>
                  <a:pt x="977" y="801"/>
                  <a:pt x="977" y="813"/>
                </a:cubicBezTo>
                <a:cubicBezTo>
                  <a:pt x="727" y="765"/>
                  <a:pt x="477" y="718"/>
                  <a:pt x="239" y="658"/>
                </a:cubicBezTo>
                <a:cubicBezTo>
                  <a:pt x="220" y="654"/>
                  <a:pt x="202" y="653"/>
                  <a:pt x="185" y="653"/>
                </a:cubicBezTo>
                <a:cubicBezTo>
                  <a:pt x="47" y="653"/>
                  <a:pt x="1" y="776"/>
                  <a:pt x="96" y="861"/>
                </a:cubicBezTo>
                <a:cubicBezTo>
                  <a:pt x="275" y="1039"/>
                  <a:pt x="465" y="1194"/>
                  <a:pt x="656" y="1361"/>
                </a:cubicBezTo>
                <a:cubicBezTo>
                  <a:pt x="525" y="1646"/>
                  <a:pt x="430" y="1956"/>
                  <a:pt x="382" y="2278"/>
                </a:cubicBezTo>
                <a:cubicBezTo>
                  <a:pt x="372" y="2350"/>
                  <a:pt x="462" y="2451"/>
                  <a:pt x="564" y="2451"/>
                </a:cubicBezTo>
                <a:cubicBezTo>
                  <a:pt x="579" y="2451"/>
                  <a:pt x="593" y="2449"/>
                  <a:pt x="608" y="2444"/>
                </a:cubicBezTo>
                <a:cubicBezTo>
                  <a:pt x="954" y="2349"/>
                  <a:pt x="1263" y="2218"/>
                  <a:pt x="1549" y="2063"/>
                </a:cubicBezTo>
                <a:cubicBezTo>
                  <a:pt x="1727" y="2194"/>
                  <a:pt x="1918" y="2325"/>
                  <a:pt x="2108" y="2444"/>
                </a:cubicBezTo>
                <a:cubicBezTo>
                  <a:pt x="2144" y="2471"/>
                  <a:pt x="2193" y="2484"/>
                  <a:pt x="2239" y="2484"/>
                </a:cubicBezTo>
                <a:cubicBezTo>
                  <a:pt x="2316" y="2484"/>
                  <a:pt x="2385" y="2447"/>
                  <a:pt x="2370" y="2373"/>
                </a:cubicBezTo>
                <a:cubicBezTo>
                  <a:pt x="2311" y="2123"/>
                  <a:pt x="2239" y="1885"/>
                  <a:pt x="2168" y="1646"/>
                </a:cubicBezTo>
                <a:cubicBezTo>
                  <a:pt x="2359" y="1492"/>
                  <a:pt x="2525" y="1325"/>
                  <a:pt x="2680" y="1135"/>
                </a:cubicBezTo>
                <a:cubicBezTo>
                  <a:pt x="2740" y="1063"/>
                  <a:pt x="2632" y="932"/>
                  <a:pt x="2513" y="932"/>
                </a:cubicBezTo>
                <a:cubicBezTo>
                  <a:pt x="2323" y="932"/>
                  <a:pt x="2132" y="932"/>
                  <a:pt x="1942" y="920"/>
                </a:cubicBezTo>
                <a:cubicBezTo>
                  <a:pt x="1847" y="634"/>
                  <a:pt x="1751" y="361"/>
                  <a:pt x="1644" y="87"/>
                </a:cubicBezTo>
                <a:cubicBezTo>
                  <a:pt x="1623" y="31"/>
                  <a:pt x="1554" y="0"/>
                  <a:pt x="149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68" name="Google Shape;2168;p45"/>
          <p:cNvGrpSpPr/>
          <p:nvPr/>
        </p:nvGrpSpPr>
        <p:grpSpPr>
          <a:xfrm>
            <a:off x="920571" y="615585"/>
            <a:ext cx="2961533" cy="3912785"/>
            <a:chOff x="920571" y="615585"/>
            <a:chExt cx="2961533" cy="3912785"/>
          </a:xfrm>
        </p:grpSpPr>
        <p:grpSp>
          <p:nvGrpSpPr>
            <p:cNvPr id="2169" name="Google Shape;2169;p45"/>
            <p:cNvGrpSpPr/>
            <p:nvPr/>
          </p:nvGrpSpPr>
          <p:grpSpPr>
            <a:xfrm>
              <a:off x="2315346" y="3002120"/>
              <a:ext cx="1095765" cy="1526251"/>
              <a:chOff x="7658617" y="2315257"/>
              <a:chExt cx="1265463" cy="1762618"/>
            </a:xfrm>
          </p:grpSpPr>
          <p:sp>
            <p:nvSpPr>
              <p:cNvPr id="2170" name="Google Shape;2170;p45"/>
              <p:cNvSpPr/>
              <p:nvPr/>
            </p:nvSpPr>
            <p:spPr>
              <a:xfrm>
                <a:off x="7658617" y="2315257"/>
                <a:ext cx="1265463" cy="1762192"/>
              </a:xfrm>
              <a:custGeom>
                <a:avLst/>
                <a:gdLst/>
                <a:ahLst/>
                <a:cxnLst/>
                <a:rect l="l" t="t" r="r" b="b"/>
                <a:pathLst>
                  <a:path w="11908" h="16583" extrusionOk="0">
                    <a:moveTo>
                      <a:pt x="5073" y="0"/>
                    </a:moveTo>
                    <a:cubicBezTo>
                      <a:pt x="4504" y="0"/>
                      <a:pt x="3959" y="343"/>
                      <a:pt x="3775" y="914"/>
                    </a:cubicBezTo>
                    <a:cubicBezTo>
                      <a:pt x="3680" y="1235"/>
                      <a:pt x="3680" y="1581"/>
                      <a:pt x="3680" y="1914"/>
                    </a:cubicBezTo>
                    <a:cubicBezTo>
                      <a:pt x="3692" y="2271"/>
                      <a:pt x="3692" y="2664"/>
                      <a:pt x="3501" y="2974"/>
                    </a:cubicBezTo>
                    <a:cubicBezTo>
                      <a:pt x="3339" y="3251"/>
                      <a:pt x="3045" y="3437"/>
                      <a:pt x="2732" y="3437"/>
                    </a:cubicBezTo>
                    <a:cubicBezTo>
                      <a:pt x="2656" y="3437"/>
                      <a:pt x="2578" y="3426"/>
                      <a:pt x="2501" y="3402"/>
                    </a:cubicBezTo>
                    <a:cubicBezTo>
                      <a:pt x="2096" y="3271"/>
                      <a:pt x="1965" y="2867"/>
                      <a:pt x="2013" y="2486"/>
                    </a:cubicBezTo>
                    <a:cubicBezTo>
                      <a:pt x="2036" y="2184"/>
                      <a:pt x="2173" y="1520"/>
                      <a:pt x="2566" y="1520"/>
                    </a:cubicBezTo>
                    <a:cubicBezTo>
                      <a:pt x="2576" y="1520"/>
                      <a:pt x="2586" y="1520"/>
                      <a:pt x="2596" y="1521"/>
                    </a:cubicBezTo>
                    <a:cubicBezTo>
                      <a:pt x="2811" y="1545"/>
                      <a:pt x="2870" y="1819"/>
                      <a:pt x="2775" y="1974"/>
                    </a:cubicBezTo>
                    <a:cubicBezTo>
                      <a:pt x="2668" y="2140"/>
                      <a:pt x="2430" y="2224"/>
                      <a:pt x="2251" y="2247"/>
                    </a:cubicBezTo>
                    <a:cubicBezTo>
                      <a:pt x="2132" y="2259"/>
                      <a:pt x="2144" y="2426"/>
                      <a:pt x="2251" y="2450"/>
                    </a:cubicBezTo>
                    <a:cubicBezTo>
                      <a:pt x="2304" y="2460"/>
                      <a:pt x="2358" y="2466"/>
                      <a:pt x="2411" y="2466"/>
                    </a:cubicBezTo>
                    <a:cubicBezTo>
                      <a:pt x="2834" y="2466"/>
                      <a:pt x="3227" y="2141"/>
                      <a:pt x="3132" y="1676"/>
                    </a:cubicBezTo>
                    <a:cubicBezTo>
                      <a:pt x="3064" y="1374"/>
                      <a:pt x="2824" y="1211"/>
                      <a:pt x="2566" y="1211"/>
                    </a:cubicBezTo>
                    <a:cubicBezTo>
                      <a:pt x="2417" y="1211"/>
                      <a:pt x="2263" y="1265"/>
                      <a:pt x="2132" y="1378"/>
                    </a:cubicBezTo>
                    <a:cubicBezTo>
                      <a:pt x="1811" y="1652"/>
                      <a:pt x="1680" y="2212"/>
                      <a:pt x="1680" y="2640"/>
                    </a:cubicBezTo>
                    <a:cubicBezTo>
                      <a:pt x="1680" y="3045"/>
                      <a:pt x="1846" y="3438"/>
                      <a:pt x="2227" y="3629"/>
                    </a:cubicBezTo>
                    <a:cubicBezTo>
                      <a:pt x="2389" y="3720"/>
                      <a:pt x="2569" y="3764"/>
                      <a:pt x="2748" y="3764"/>
                    </a:cubicBezTo>
                    <a:cubicBezTo>
                      <a:pt x="2990" y="3764"/>
                      <a:pt x="3232" y="3684"/>
                      <a:pt x="3430" y="3533"/>
                    </a:cubicBezTo>
                    <a:cubicBezTo>
                      <a:pt x="3775" y="3283"/>
                      <a:pt x="3954" y="2890"/>
                      <a:pt x="3989" y="2474"/>
                    </a:cubicBezTo>
                    <a:cubicBezTo>
                      <a:pt x="4085" y="1724"/>
                      <a:pt x="3811" y="676"/>
                      <a:pt x="4740" y="366"/>
                    </a:cubicBezTo>
                    <a:cubicBezTo>
                      <a:pt x="4861" y="326"/>
                      <a:pt x="4978" y="307"/>
                      <a:pt x="5090" y="307"/>
                    </a:cubicBezTo>
                    <a:cubicBezTo>
                      <a:pt x="5799" y="307"/>
                      <a:pt x="6281" y="1061"/>
                      <a:pt x="6168" y="1771"/>
                    </a:cubicBezTo>
                    <a:cubicBezTo>
                      <a:pt x="5323" y="1962"/>
                      <a:pt x="4644" y="2640"/>
                      <a:pt x="4501" y="3545"/>
                    </a:cubicBezTo>
                    <a:cubicBezTo>
                      <a:pt x="4359" y="4510"/>
                      <a:pt x="4859" y="5426"/>
                      <a:pt x="5692" y="5831"/>
                    </a:cubicBezTo>
                    <a:cubicBezTo>
                      <a:pt x="5287" y="6105"/>
                      <a:pt x="4894" y="6415"/>
                      <a:pt x="4513" y="6712"/>
                    </a:cubicBezTo>
                    <a:cubicBezTo>
                      <a:pt x="4263" y="6903"/>
                      <a:pt x="4013" y="7093"/>
                      <a:pt x="3751" y="7284"/>
                    </a:cubicBezTo>
                    <a:cubicBezTo>
                      <a:pt x="3513" y="7474"/>
                      <a:pt x="3251" y="7665"/>
                      <a:pt x="3013" y="7867"/>
                    </a:cubicBezTo>
                    <a:cubicBezTo>
                      <a:pt x="2882" y="7772"/>
                      <a:pt x="2727" y="7689"/>
                      <a:pt x="2561" y="7617"/>
                    </a:cubicBezTo>
                    <a:cubicBezTo>
                      <a:pt x="2454" y="7569"/>
                      <a:pt x="2335" y="7534"/>
                      <a:pt x="2215" y="7498"/>
                    </a:cubicBezTo>
                    <a:cubicBezTo>
                      <a:pt x="2144" y="7474"/>
                      <a:pt x="2084" y="7450"/>
                      <a:pt x="2025" y="7439"/>
                    </a:cubicBezTo>
                    <a:cubicBezTo>
                      <a:pt x="1991" y="7430"/>
                      <a:pt x="1964" y="7422"/>
                      <a:pt x="1933" y="7422"/>
                    </a:cubicBezTo>
                    <a:cubicBezTo>
                      <a:pt x="1921" y="7422"/>
                      <a:pt x="1908" y="7423"/>
                      <a:pt x="1894" y="7427"/>
                    </a:cubicBezTo>
                    <a:cubicBezTo>
                      <a:pt x="1846" y="7439"/>
                      <a:pt x="1823" y="7462"/>
                      <a:pt x="1787" y="7486"/>
                    </a:cubicBezTo>
                    <a:cubicBezTo>
                      <a:pt x="1727" y="7522"/>
                      <a:pt x="1727" y="7581"/>
                      <a:pt x="1763" y="7641"/>
                    </a:cubicBezTo>
                    <a:cubicBezTo>
                      <a:pt x="1787" y="7677"/>
                      <a:pt x="1787" y="7700"/>
                      <a:pt x="1834" y="7736"/>
                    </a:cubicBezTo>
                    <a:cubicBezTo>
                      <a:pt x="1870" y="7760"/>
                      <a:pt x="1906" y="7772"/>
                      <a:pt x="1942" y="7772"/>
                    </a:cubicBezTo>
                    <a:cubicBezTo>
                      <a:pt x="2001" y="7796"/>
                      <a:pt x="2061" y="7808"/>
                      <a:pt x="2108" y="7820"/>
                    </a:cubicBezTo>
                    <a:cubicBezTo>
                      <a:pt x="2227" y="7855"/>
                      <a:pt x="2335" y="7891"/>
                      <a:pt x="2442" y="7939"/>
                    </a:cubicBezTo>
                    <a:cubicBezTo>
                      <a:pt x="2549" y="7974"/>
                      <a:pt x="2668" y="8022"/>
                      <a:pt x="2775" y="8070"/>
                    </a:cubicBezTo>
                    <a:cubicBezTo>
                      <a:pt x="2680" y="8117"/>
                      <a:pt x="2596" y="8165"/>
                      <a:pt x="2501" y="8224"/>
                    </a:cubicBezTo>
                    <a:cubicBezTo>
                      <a:pt x="2335" y="8320"/>
                      <a:pt x="2168" y="8427"/>
                      <a:pt x="2001" y="8546"/>
                    </a:cubicBezTo>
                    <a:cubicBezTo>
                      <a:pt x="1918" y="8605"/>
                      <a:pt x="1846" y="8665"/>
                      <a:pt x="1763" y="8724"/>
                    </a:cubicBezTo>
                    <a:cubicBezTo>
                      <a:pt x="1668" y="8796"/>
                      <a:pt x="1584" y="8915"/>
                      <a:pt x="1632" y="9046"/>
                    </a:cubicBezTo>
                    <a:cubicBezTo>
                      <a:pt x="1644" y="9082"/>
                      <a:pt x="1680" y="9129"/>
                      <a:pt x="1727" y="9141"/>
                    </a:cubicBezTo>
                    <a:cubicBezTo>
                      <a:pt x="1753" y="9150"/>
                      <a:pt x="1766" y="9158"/>
                      <a:pt x="1763" y="9158"/>
                    </a:cubicBezTo>
                    <a:cubicBezTo>
                      <a:pt x="1762" y="9158"/>
                      <a:pt x="1758" y="9157"/>
                      <a:pt x="1751" y="9153"/>
                    </a:cubicBezTo>
                    <a:cubicBezTo>
                      <a:pt x="1744" y="9150"/>
                      <a:pt x="1739" y="9148"/>
                      <a:pt x="1737" y="9148"/>
                    </a:cubicBezTo>
                    <a:cubicBezTo>
                      <a:pt x="1731" y="9148"/>
                      <a:pt x="1741" y="9157"/>
                      <a:pt x="1775" y="9165"/>
                    </a:cubicBezTo>
                    <a:cubicBezTo>
                      <a:pt x="1823" y="9165"/>
                      <a:pt x="1882" y="9153"/>
                      <a:pt x="1918" y="9129"/>
                    </a:cubicBezTo>
                    <a:cubicBezTo>
                      <a:pt x="1977" y="9093"/>
                      <a:pt x="2013" y="9022"/>
                      <a:pt x="2001" y="8963"/>
                    </a:cubicBezTo>
                    <a:cubicBezTo>
                      <a:pt x="2049" y="8927"/>
                      <a:pt x="2096" y="8891"/>
                      <a:pt x="2144" y="8855"/>
                    </a:cubicBezTo>
                    <a:cubicBezTo>
                      <a:pt x="2251" y="8772"/>
                      <a:pt x="2370" y="8689"/>
                      <a:pt x="2477" y="8605"/>
                    </a:cubicBezTo>
                    <a:cubicBezTo>
                      <a:pt x="2596" y="8534"/>
                      <a:pt x="2704" y="8451"/>
                      <a:pt x="2823" y="8367"/>
                    </a:cubicBezTo>
                    <a:cubicBezTo>
                      <a:pt x="2858" y="8343"/>
                      <a:pt x="2894" y="8320"/>
                      <a:pt x="2930" y="8296"/>
                    </a:cubicBezTo>
                    <a:lnTo>
                      <a:pt x="2930" y="8296"/>
                    </a:lnTo>
                    <a:cubicBezTo>
                      <a:pt x="2894" y="8379"/>
                      <a:pt x="2858" y="8474"/>
                      <a:pt x="2823" y="8570"/>
                    </a:cubicBezTo>
                    <a:cubicBezTo>
                      <a:pt x="2775" y="8701"/>
                      <a:pt x="2727" y="8832"/>
                      <a:pt x="2692" y="8963"/>
                    </a:cubicBezTo>
                    <a:cubicBezTo>
                      <a:pt x="2644" y="9105"/>
                      <a:pt x="2596" y="9248"/>
                      <a:pt x="2573" y="9391"/>
                    </a:cubicBezTo>
                    <a:cubicBezTo>
                      <a:pt x="2565" y="9509"/>
                      <a:pt x="2667" y="9590"/>
                      <a:pt x="2763" y="9590"/>
                    </a:cubicBezTo>
                    <a:cubicBezTo>
                      <a:pt x="2822" y="9590"/>
                      <a:pt x="2879" y="9559"/>
                      <a:pt x="2906" y="9486"/>
                    </a:cubicBezTo>
                    <a:cubicBezTo>
                      <a:pt x="2954" y="9355"/>
                      <a:pt x="2977" y="9213"/>
                      <a:pt x="3013" y="9082"/>
                    </a:cubicBezTo>
                    <a:cubicBezTo>
                      <a:pt x="3049" y="8951"/>
                      <a:pt x="3085" y="8820"/>
                      <a:pt x="3120" y="8677"/>
                    </a:cubicBezTo>
                    <a:cubicBezTo>
                      <a:pt x="3156" y="8522"/>
                      <a:pt x="3204" y="8379"/>
                      <a:pt x="3251" y="8224"/>
                    </a:cubicBezTo>
                    <a:cubicBezTo>
                      <a:pt x="3263" y="8224"/>
                      <a:pt x="3263" y="8212"/>
                      <a:pt x="3263" y="8212"/>
                    </a:cubicBezTo>
                    <a:cubicBezTo>
                      <a:pt x="3275" y="8415"/>
                      <a:pt x="3311" y="8629"/>
                      <a:pt x="3347" y="8820"/>
                    </a:cubicBezTo>
                    <a:cubicBezTo>
                      <a:pt x="3382" y="8963"/>
                      <a:pt x="3406" y="9105"/>
                      <a:pt x="3442" y="9236"/>
                    </a:cubicBezTo>
                    <a:cubicBezTo>
                      <a:pt x="3466" y="9379"/>
                      <a:pt x="3489" y="9582"/>
                      <a:pt x="3644" y="9641"/>
                    </a:cubicBezTo>
                    <a:cubicBezTo>
                      <a:pt x="3657" y="9650"/>
                      <a:pt x="3672" y="9654"/>
                      <a:pt x="3689" y="9654"/>
                    </a:cubicBezTo>
                    <a:cubicBezTo>
                      <a:pt x="3719" y="9654"/>
                      <a:pt x="3752" y="9640"/>
                      <a:pt x="3775" y="9617"/>
                    </a:cubicBezTo>
                    <a:cubicBezTo>
                      <a:pt x="3870" y="9498"/>
                      <a:pt x="3799" y="9320"/>
                      <a:pt x="3763" y="9189"/>
                    </a:cubicBezTo>
                    <a:cubicBezTo>
                      <a:pt x="3739" y="9046"/>
                      <a:pt x="3704" y="8915"/>
                      <a:pt x="3680" y="8772"/>
                    </a:cubicBezTo>
                    <a:cubicBezTo>
                      <a:pt x="3620" y="8498"/>
                      <a:pt x="3585" y="8212"/>
                      <a:pt x="3513" y="7950"/>
                    </a:cubicBezTo>
                    <a:cubicBezTo>
                      <a:pt x="3656" y="7831"/>
                      <a:pt x="3799" y="7712"/>
                      <a:pt x="3954" y="7605"/>
                    </a:cubicBezTo>
                    <a:cubicBezTo>
                      <a:pt x="4204" y="7403"/>
                      <a:pt x="4466" y="7200"/>
                      <a:pt x="4728" y="6998"/>
                    </a:cubicBezTo>
                    <a:cubicBezTo>
                      <a:pt x="5156" y="6665"/>
                      <a:pt x="5621" y="6343"/>
                      <a:pt x="6025" y="5962"/>
                    </a:cubicBezTo>
                    <a:cubicBezTo>
                      <a:pt x="6037" y="5962"/>
                      <a:pt x="6061" y="5974"/>
                      <a:pt x="6073" y="5974"/>
                    </a:cubicBezTo>
                    <a:cubicBezTo>
                      <a:pt x="5990" y="6379"/>
                      <a:pt x="5906" y="6772"/>
                      <a:pt x="5823" y="7177"/>
                    </a:cubicBezTo>
                    <a:cubicBezTo>
                      <a:pt x="5644" y="8093"/>
                      <a:pt x="5490" y="9010"/>
                      <a:pt x="5359" y="9927"/>
                    </a:cubicBezTo>
                    <a:lnTo>
                      <a:pt x="5049" y="9879"/>
                    </a:lnTo>
                    <a:lnTo>
                      <a:pt x="2644" y="13284"/>
                    </a:lnTo>
                    <a:lnTo>
                      <a:pt x="3180" y="13368"/>
                    </a:lnTo>
                    <a:cubicBezTo>
                      <a:pt x="3132" y="13463"/>
                      <a:pt x="3085" y="13570"/>
                      <a:pt x="3037" y="13677"/>
                    </a:cubicBezTo>
                    <a:cubicBezTo>
                      <a:pt x="2858" y="14058"/>
                      <a:pt x="2680" y="14451"/>
                      <a:pt x="2489" y="14832"/>
                    </a:cubicBezTo>
                    <a:cubicBezTo>
                      <a:pt x="2477" y="14856"/>
                      <a:pt x="2465" y="14880"/>
                      <a:pt x="2454" y="14904"/>
                    </a:cubicBezTo>
                    <a:cubicBezTo>
                      <a:pt x="2323" y="14832"/>
                      <a:pt x="2168" y="14797"/>
                      <a:pt x="2037" y="14761"/>
                    </a:cubicBezTo>
                    <a:cubicBezTo>
                      <a:pt x="1834" y="14701"/>
                      <a:pt x="1632" y="14666"/>
                      <a:pt x="1430" y="14642"/>
                    </a:cubicBezTo>
                    <a:cubicBezTo>
                      <a:pt x="1336" y="14634"/>
                      <a:pt x="1244" y="14630"/>
                      <a:pt x="1151" y="14630"/>
                    </a:cubicBezTo>
                    <a:cubicBezTo>
                      <a:pt x="820" y="14630"/>
                      <a:pt x="494" y="14680"/>
                      <a:pt x="168" y="14773"/>
                    </a:cubicBezTo>
                    <a:cubicBezTo>
                      <a:pt x="72" y="14797"/>
                      <a:pt x="1" y="14928"/>
                      <a:pt x="13" y="15023"/>
                    </a:cubicBezTo>
                    <a:cubicBezTo>
                      <a:pt x="25" y="15142"/>
                      <a:pt x="120" y="15213"/>
                      <a:pt x="227" y="15249"/>
                    </a:cubicBezTo>
                    <a:cubicBezTo>
                      <a:pt x="668" y="15368"/>
                      <a:pt x="1132" y="15451"/>
                      <a:pt x="1596" y="15475"/>
                    </a:cubicBezTo>
                    <a:cubicBezTo>
                      <a:pt x="1748" y="15489"/>
                      <a:pt x="1922" y="15510"/>
                      <a:pt x="2095" y="15510"/>
                    </a:cubicBezTo>
                    <a:cubicBezTo>
                      <a:pt x="2370" y="15510"/>
                      <a:pt x="2642" y="15457"/>
                      <a:pt x="2811" y="15237"/>
                    </a:cubicBezTo>
                    <a:cubicBezTo>
                      <a:pt x="2930" y="15082"/>
                      <a:pt x="3001" y="14868"/>
                      <a:pt x="3085" y="14678"/>
                    </a:cubicBezTo>
                    <a:cubicBezTo>
                      <a:pt x="3180" y="14463"/>
                      <a:pt x="3275" y="14249"/>
                      <a:pt x="3358" y="14023"/>
                    </a:cubicBezTo>
                    <a:cubicBezTo>
                      <a:pt x="3442" y="13832"/>
                      <a:pt x="3537" y="13630"/>
                      <a:pt x="3620" y="13439"/>
                    </a:cubicBezTo>
                    <a:lnTo>
                      <a:pt x="4621" y="13582"/>
                    </a:lnTo>
                    <a:lnTo>
                      <a:pt x="5383" y="13701"/>
                    </a:lnTo>
                    <a:lnTo>
                      <a:pt x="6156" y="13820"/>
                    </a:lnTo>
                    <a:cubicBezTo>
                      <a:pt x="6180" y="14035"/>
                      <a:pt x="6204" y="14249"/>
                      <a:pt x="6228" y="14463"/>
                    </a:cubicBezTo>
                    <a:cubicBezTo>
                      <a:pt x="6240" y="14701"/>
                      <a:pt x="6264" y="14928"/>
                      <a:pt x="6287" y="15166"/>
                    </a:cubicBezTo>
                    <a:cubicBezTo>
                      <a:pt x="6311" y="15368"/>
                      <a:pt x="6311" y="15594"/>
                      <a:pt x="6383" y="15797"/>
                    </a:cubicBezTo>
                    <a:cubicBezTo>
                      <a:pt x="6537" y="16213"/>
                      <a:pt x="7085" y="16297"/>
                      <a:pt x="7466" y="16392"/>
                    </a:cubicBezTo>
                    <a:cubicBezTo>
                      <a:pt x="7919" y="16499"/>
                      <a:pt x="8383" y="16559"/>
                      <a:pt x="8835" y="16583"/>
                    </a:cubicBezTo>
                    <a:cubicBezTo>
                      <a:pt x="8954" y="16583"/>
                      <a:pt x="9062" y="16547"/>
                      <a:pt x="9109" y="16440"/>
                    </a:cubicBezTo>
                    <a:cubicBezTo>
                      <a:pt x="9145" y="16344"/>
                      <a:pt x="9133" y="16202"/>
                      <a:pt x="9038" y="16142"/>
                    </a:cubicBezTo>
                    <a:cubicBezTo>
                      <a:pt x="8681" y="15904"/>
                      <a:pt x="8288" y="15737"/>
                      <a:pt x="7871" y="15642"/>
                    </a:cubicBezTo>
                    <a:cubicBezTo>
                      <a:pt x="7669" y="15594"/>
                      <a:pt x="7466" y="15570"/>
                      <a:pt x="7264" y="15570"/>
                    </a:cubicBezTo>
                    <a:cubicBezTo>
                      <a:pt x="7198" y="15565"/>
                      <a:pt x="7124" y="15559"/>
                      <a:pt x="7048" y="15559"/>
                    </a:cubicBezTo>
                    <a:cubicBezTo>
                      <a:pt x="6972" y="15559"/>
                      <a:pt x="6895" y="15565"/>
                      <a:pt x="6823" y="15582"/>
                    </a:cubicBezTo>
                    <a:cubicBezTo>
                      <a:pt x="6823" y="15559"/>
                      <a:pt x="6811" y="15523"/>
                      <a:pt x="6799" y="15499"/>
                    </a:cubicBezTo>
                    <a:cubicBezTo>
                      <a:pt x="6740" y="15070"/>
                      <a:pt x="6692" y="14654"/>
                      <a:pt x="6633" y="14237"/>
                    </a:cubicBezTo>
                    <a:cubicBezTo>
                      <a:pt x="6621" y="14118"/>
                      <a:pt x="6609" y="14011"/>
                      <a:pt x="6585" y="13892"/>
                    </a:cubicBezTo>
                    <a:lnTo>
                      <a:pt x="6585" y="13892"/>
                    </a:lnTo>
                    <a:lnTo>
                      <a:pt x="7204" y="13987"/>
                    </a:lnTo>
                    <a:lnTo>
                      <a:pt x="6037" y="10046"/>
                    </a:lnTo>
                    <a:lnTo>
                      <a:pt x="5752" y="9998"/>
                    </a:lnTo>
                    <a:cubicBezTo>
                      <a:pt x="5799" y="9629"/>
                      <a:pt x="5859" y="9272"/>
                      <a:pt x="5906" y="8903"/>
                    </a:cubicBezTo>
                    <a:cubicBezTo>
                      <a:pt x="6061" y="7974"/>
                      <a:pt x="6216" y="7046"/>
                      <a:pt x="6406" y="6117"/>
                    </a:cubicBezTo>
                    <a:cubicBezTo>
                      <a:pt x="6656" y="6593"/>
                      <a:pt x="6942" y="7046"/>
                      <a:pt x="7228" y="7486"/>
                    </a:cubicBezTo>
                    <a:cubicBezTo>
                      <a:pt x="7407" y="7760"/>
                      <a:pt x="7585" y="8022"/>
                      <a:pt x="7764" y="8284"/>
                    </a:cubicBezTo>
                    <a:cubicBezTo>
                      <a:pt x="7859" y="8415"/>
                      <a:pt x="7942" y="8534"/>
                      <a:pt x="8038" y="8665"/>
                    </a:cubicBezTo>
                    <a:cubicBezTo>
                      <a:pt x="8085" y="8724"/>
                      <a:pt x="8121" y="8784"/>
                      <a:pt x="8180" y="8843"/>
                    </a:cubicBezTo>
                    <a:cubicBezTo>
                      <a:pt x="8073" y="9070"/>
                      <a:pt x="8014" y="9296"/>
                      <a:pt x="7966" y="9534"/>
                    </a:cubicBezTo>
                    <a:cubicBezTo>
                      <a:pt x="7942" y="9653"/>
                      <a:pt x="7930" y="9760"/>
                      <a:pt x="7930" y="9879"/>
                    </a:cubicBezTo>
                    <a:cubicBezTo>
                      <a:pt x="7919" y="9951"/>
                      <a:pt x="7919" y="10010"/>
                      <a:pt x="7919" y="10082"/>
                    </a:cubicBezTo>
                    <a:cubicBezTo>
                      <a:pt x="7919" y="10117"/>
                      <a:pt x="7919" y="10141"/>
                      <a:pt x="7930" y="10177"/>
                    </a:cubicBezTo>
                    <a:cubicBezTo>
                      <a:pt x="7942" y="10213"/>
                      <a:pt x="7978" y="10225"/>
                      <a:pt x="7990" y="10260"/>
                    </a:cubicBezTo>
                    <a:cubicBezTo>
                      <a:pt x="8009" y="10293"/>
                      <a:pt x="8050" y="10314"/>
                      <a:pt x="8088" y="10314"/>
                    </a:cubicBezTo>
                    <a:cubicBezTo>
                      <a:pt x="8121" y="10314"/>
                      <a:pt x="8152" y="10299"/>
                      <a:pt x="8169" y="10260"/>
                    </a:cubicBezTo>
                    <a:cubicBezTo>
                      <a:pt x="8180" y="10248"/>
                      <a:pt x="8204" y="10225"/>
                      <a:pt x="8216" y="10201"/>
                    </a:cubicBezTo>
                    <a:cubicBezTo>
                      <a:pt x="8240" y="10153"/>
                      <a:pt x="8240" y="10117"/>
                      <a:pt x="8240" y="10070"/>
                    </a:cubicBezTo>
                    <a:lnTo>
                      <a:pt x="8252" y="9927"/>
                    </a:lnTo>
                    <a:cubicBezTo>
                      <a:pt x="8252" y="9820"/>
                      <a:pt x="8264" y="9701"/>
                      <a:pt x="8276" y="9582"/>
                    </a:cubicBezTo>
                    <a:cubicBezTo>
                      <a:pt x="8300" y="9451"/>
                      <a:pt x="8323" y="9320"/>
                      <a:pt x="8347" y="9189"/>
                    </a:cubicBezTo>
                    <a:cubicBezTo>
                      <a:pt x="8395" y="9272"/>
                      <a:pt x="8442" y="9344"/>
                      <a:pt x="8490" y="9415"/>
                    </a:cubicBezTo>
                    <a:cubicBezTo>
                      <a:pt x="8573" y="9570"/>
                      <a:pt x="8669" y="9713"/>
                      <a:pt x="8752" y="9867"/>
                    </a:cubicBezTo>
                    <a:cubicBezTo>
                      <a:pt x="8835" y="10010"/>
                      <a:pt x="8919" y="10153"/>
                      <a:pt x="9014" y="10296"/>
                    </a:cubicBezTo>
                    <a:cubicBezTo>
                      <a:pt x="9050" y="10367"/>
                      <a:pt x="9097" y="10451"/>
                      <a:pt x="9145" y="10522"/>
                    </a:cubicBezTo>
                    <a:cubicBezTo>
                      <a:pt x="9193" y="10606"/>
                      <a:pt x="9252" y="10677"/>
                      <a:pt x="9347" y="10677"/>
                    </a:cubicBezTo>
                    <a:cubicBezTo>
                      <a:pt x="9395" y="10677"/>
                      <a:pt x="9419" y="10665"/>
                      <a:pt x="9443" y="10629"/>
                    </a:cubicBezTo>
                    <a:cubicBezTo>
                      <a:pt x="9490" y="10534"/>
                      <a:pt x="9466" y="10439"/>
                      <a:pt x="9419" y="10356"/>
                    </a:cubicBezTo>
                    <a:cubicBezTo>
                      <a:pt x="9371" y="10284"/>
                      <a:pt x="9323" y="10213"/>
                      <a:pt x="9288" y="10141"/>
                    </a:cubicBezTo>
                    <a:cubicBezTo>
                      <a:pt x="9193" y="9998"/>
                      <a:pt x="9097" y="9844"/>
                      <a:pt x="9002" y="9701"/>
                    </a:cubicBezTo>
                    <a:cubicBezTo>
                      <a:pt x="8907" y="9546"/>
                      <a:pt x="8812" y="9415"/>
                      <a:pt x="8716" y="9272"/>
                    </a:cubicBezTo>
                    <a:cubicBezTo>
                      <a:pt x="8692" y="9236"/>
                      <a:pt x="8669" y="9213"/>
                      <a:pt x="8657" y="9189"/>
                    </a:cubicBezTo>
                    <a:lnTo>
                      <a:pt x="8657" y="9189"/>
                    </a:lnTo>
                    <a:cubicBezTo>
                      <a:pt x="8776" y="9272"/>
                      <a:pt x="8895" y="9344"/>
                      <a:pt x="9014" y="9427"/>
                    </a:cubicBezTo>
                    <a:cubicBezTo>
                      <a:pt x="9157" y="9510"/>
                      <a:pt x="9300" y="9605"/>
                      <a:pt x="9431" y="9689"/>
                    </a:cubicBezTo>
                    <a:cubicBezTo>
                      <a:pt x="9574" y="9784"/>
                      <a:pt x="9728" y="9903"/>
                      <a:pt x="9883" y="9951"/>
                    </a:cubicBezTo>
                    <a:cubicBezTo>
                      <a:pt x="9894" y="9954"/>
                      <a:pt x="9904" y="9955"/>
                      <a:pt x="9914" y="9955"/>
                    </a:cubicBezTo>
                    <a:cubicBezTo>
                      <a:pt x="10020" y="9955"/>
                      <a:pt x="10102" y="9799"/>
                      <a:pt x="10026" y="9713"/>
                    </a:cubicBezTo>
                    <a:cubicBezTo>
                      <a:pt x="9919" y="9594"/>
                      <a:pt x="9752" y="9510"/>
                      <a:pt x="9609" y="9427"/>
                    </a:cubicBezTo>
                    <a:cubicBezTo>
                      <a:pt x="9466" y="9344"/>
                      <a:pt x="9323" y="9248"/>
                      <a:pt x="9181" y="9165"/>
                    </a:cubicBezTo>
                    <a:cubicBezTo>
                      <a:pt x="9050" y="9093"/>
                      <a:pt x="8919" y="9010"/>
                      <a:pt x="8788" y="8939"/>
                    </a:cubicBezTo>
                    <a:lnTo>
                      <a:pt x="8835" y="8939"/>
                    </a:lnTo>
                    <a:cubicBezTo>
                      <a:pt x="8966" y="8927"/>
                      <a:pt x="9097" y="8927"/>
                      <a:pt x="9216" y="8927"/>
                    </a:cubicBezTo>
                    <a:cubicBezTo>
                      <a:pt x="9347" y="8927"/>
                      <a:pt x="9466" y="8927"/>
                      <a:pt x="9585" y="8939"/>
                    </a:cubicBezTo>
                    <a:cubicBezTo>
                      <a:pt x="9661" y="8946"/>
                      <a:pt x="9755" y="8968"/>
                      <a:pt x="9841" y="8968"/>
                    </a:cubicBezTo>
                    <a:cubicBezTo>
                      <a:pt x="9891" y="8968"/>
                      <a:pt x="9939" y="8961"/>
                      <a:pt x="9978" y="8939"/>
                    </a:cubicBezTo>
                    <a:cubicBezTo>
                      <a:pt x="10074" y="8891"/>
                      <a:pt x="10097" y="8784"/>
                      <a:pt x="10014" y="8712"/>
                    </a:cubicBezTo>
                    <a:cubicBezTo>
                      <a:pt x="9919" y="8629"/>
                      <a:pt x="9728" y="8629"/>
                      <a:pt x="9609" y="8629"/>
                    </a:cubicBezTo>
                    <a:cubicBezTo>
                      <a:pt x="9478" y="8617"/>
                      <a:pt x="9347" y="8617"/>
                      <a:pt x="9216" y="8617"/>
                    </a:cubicBezTo>
                    <a:cubicBezTo>
                      <a:pt x="9085" y="8617"/>
                      <a:pt x="8966" y="8629"/>
                      <a:pt x="8835" y="8653"/>
                    </a:cubicBezTo>
                    <a:cubicBezTo>
                      <a:pt x="8776" y="8653"/>
                      <a:pt x="8716" y="8665"/>
                      <a:pt x="8645" y="8677"/>
                    </a:cubicBezTo>
                    <a:cubicBezTo>
                      <a:pt x="8585" y="8689"/>
                      <a:pt x="8538" y="8701"/>
                      <a:pt x="8502" y="8736"/>
                    </a:cubicBezTo>
                    <a:cubicBezTo>
                      <a:pt x="8502" y="8712"/>
                      <a:pt x="8502" y="8701"/>
                      <a:pt x="8490" y="8677"/>
                    </a:cubicBezTo>
                    <a:cubicBezTo>
                      <a:pt x="8454" y="8617"/>
                      <a:pt x="8407" y="8558"/>
                      <a:pt x="8359" y="8486"/>
                    </a:cubicBezTo>
                    <a:cubicBezTo>
                      <a:pt x="8264" y="8355"/>
                      <a:pt x="8169" y="8224"/>
                      <a:pt x="8073" y="8093"/>
                    </a:cubicBezTo>
                    <a:cubicBezTo>
                      <a:pt x="7883" y="7831"/>
                      <a:pt x="7704" y="7569"/>
                      <a:pt x="7526" y="7308"/>
                    </a:cubicBezTo>
                    <a:cubicBezTo>
                      <a:pt x="7252" y="6891"/>
                      <a:pt x="6990" y="6474"/>
                      <a:pt x="6716" y="6046"/>
                    </a:cubicBezTo>
                    <a:cubicBezTo>
                      <a:pt x="7740" y="6010"/>
                      <a:pt x="8633" y="5260"/>
                      <a:pt x="8788" y="4212"/>
                    </a:cubicBezTo>
                    <a:cubicBezTo>
                      <a:pt x="8919" y="3390"/>
                      <a:pt x="8561" y="2605"/>
                      <a:pt x="7942" y="2140"/>
                    </a:cubicBezTo>
                    <a:cubicBezTo>
                      <a:pt x="8132" y="1658"/>
                      <a:pt x="8590" y="1312"/>
                      <a:pt x="9068" y="1312"/>
                    </a:cubicBezTo>
                    <a:cubicBezTo>
                      <a:pt x="9309" y="1312"/>
                      <a:pt x="9556" y="1401"/>
                      <a:pt x="9776" y="1604"/>
                    </a:cubicBezTo>
                    <a:cubicBezTo>
                      <a:pt x="10490" y="2271"/>
                      <a:pt x="9812" y="3105"/>
                      <a:pt x="9574" y="3819"/>
                    </a:cubicBezTo>
                    <a:cubicBezTo>
                      <a:pt x="9443" y="4212"/>
                      <a:pt x="9431" y="4641"/>
                      <a:pt x="9645" y="5022"/>
                    </a:cubicBezTo>
                    <a:cubicBezTo>
                      <a:pt x="9838" y="5385"/>
                      <a:pt x="10215" y="5619"/>
                      <a:pt x="10632" y="5619"/>
                    </a:cubicBezTo>
                    <a:cubicBezTo>
                      <a:pt x="10652" y="5619"/>
                      <a:pt x="10672" y="5618"/>
                      <a:pt x="10693" y="5617"/>
                    </a:cubicBezTo>
                    <a:cubicBezTo>
                      <a:pt x="11121" y="5593"/>
                      <a:pt x="11443" y="5307"/>
                      <a:pt x="11609" y="4938"/>
                    </a:cubicBezTo>
                    <a:cubicBezTo>
                      <a:pt x="11788" y="4557"/>
                      <a:pt x="11907" y="3998"/>
                      <a:pt x="11717" y="3605"/>
                    </a:cubicBezTo>
                    <a:cubicBezTo>
                      <a:pt x="11607" y="3358"/>
                      <a:pt x="11380" y="3218"/>
                      <a:pt x="11152" y="3218"/>
                    </a:cubicBezTo>
                    <a:cubicBezTo>
                      <a:pt x="10983" y="3218"/>
                      <a:pt x="10814" y="3295"/>
                      <a:pt x="10693" y="3462"/>
                    </a:cubicBezTo>
                    <a:cubicBezTo>
                      <a:pt x="10371" y="3890"/>
                      <a:pt x="10693" y="4414"/>
                      <a:pt x="11157" y="4522"/>
                    </a:cubicBezTo>
                    <a:cubicBezTo>
                      <a:pt x="11168" y="4525"/>
                      <a:pt x="11179" y="4527"/>
                      <a:pt x="11189" y="4527"/>
                    </a:cubicBezTo>
                    <a:cubicBezTo>
                      <a:pt x="11279" y="4527"/>
                      <a:pt x="11338" y="4396"/>
                      <a:pt x="11252" y="4343"/>
                    </a:cubicBezTo>
                    <a:cubicBezTo>
                      <a:pt x="11086" y="4248"/>
                      <a:pt x="10907" y="4069"/>
                      <a:pt x="10883" y="3879"/>
                    </a:cubicBezTo>
                    <a:cubicBezTo>
                      <a:pt x="10873" y="3723"/>
                      <a:pt x="10998" y="3532"/>
                      <a:pt x="11164" y="3532"/>
                    </a:cubicBezTo>
                    <a:cubicBezTo>
                      <a:pt x="11188" y="3532"/>
                      <a:pt x="11214" y="3536"/>
                      <a:pt x="11240" y="3545"/>
                    </a:cubicBezTo>
                    <a:cubicBezTo>
                      <a:pt x="11633" y="3688"/>
                      <a:pt x="11467" y="4367"/>
                      <a:pt x="11371" y="4664"/>
                    </a:cubicBezTo>
                    <a:cubicBezTo>
                      <a:pt x="11251" y="5003"/>
                      <a:pt x="11001" y="5291"/>
                      <a:pt x="10640" y="5291"/>
                    </a:cubicBezTo>
                    <a:cubicBezTo>
                      <a:pt x="10607" y="5291"/>
                      <a:pt x="10573" y="5288"/>
                      <a:pt x="10538" y="5284"/>
                    </a:cubicBezTo>
                    <a:cubicBezTo>
                      <a:pt x="10133" y="5236"/>
                      <a:pt x="9847" y="4879"/>
                      <a:pt x="9812" y="4486"/>
                    </a:cubicBezTo>
                    <a:cubicBezTo>
                      <a:pt x="9764" y="4117"/>
                      <a:pt x="9931" y="3771"/>
                      <a:pt x="10085" y="3450"/>
                    </a:cubicBezTo>
                    <a:cubicBezTo>
                      <a:pt x="10228" y="3140"/>
                      <a:pt x="10371" y="2831"/>
                      <a:pt x="10419" y="2497"/>
                    </a:cubicBezTo>
                    <a:cubicBezTo>
                      <a:pt x="10514" y="1771"/>
                      <a:pt x="9955" y="1116"/>
                      <a:pt x="9240" y="1009"/>
                    </a:cubicBezTo>
                    <a:cubicBezTo>
                      <a:pt x="9184" y="1001"/>
                      <a:pt x="9128" y="997"/>
                      <a:pt x="9073" y="997"/>
                    </a:cubicBezTo>
                    <a:cubicBezTo>
                      <a:pt x="8472" y="997"/>
                      <a:pt x="7939" y="1454"/>
                      <a:pt x="7776" y="2021"/>
                    </a:cubicBezTo>
                    <a:cubicBezTo>
                      <a:pt x="7538" y="1878"/>
                      <a:pt x="7264" y="1783"/>
                      <a:pt x="6978" y="1735"/>
                    </a:cubicBezTo>
                    <a:cubicBezTo>
                      <a:pt x="6860" y="1716"/>
                      <a:pt x="6746" y="1707"/>
                      <a:pt x="6633" y="1707"/>
                    </a:cubicBezTo>
                    <a:cubicBezTo>
                      <a:pt x="6541" y="1707"/>
                      <a:pt x="6450" y="1713"/>
                      <a:pt x="6359" y="1724"/>
                    </a:cubicBezTo>
                    <a:cubicBezTo>
                      <a:pt x="6526" y="1057"/>
                      <a:pt x="6156" y="259"/>
                      <a:pt x="5466" y="57"/>
                    </a:cubicBezTo>
                    <a:cubicBezTo>
                      <a:pt x="5336" y="19"/>
                      <a:pt x="5204" y="0"/>
                      <a:pt x="507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71" name="Google Shape;2171;p45"/>
              <p:cNvGrpSpPr/>
              <p:nvPr/>
            </p:nvGrpSpPr>
            <p:grpSpPr>
              <a:xfrm>
                <a:off x="7659751" y="2315682"/>
                <a:ext cx="1264188" cy="1762192"/>
                <a:chOff x="5489950" y="1589700"/>
                <a:chExt cx="297400" cy="414575"/>
              </a:xfrm>
            </p:grpSpPr>
            <p:sp>
              <p:nvSpPr>
                <p:cNvPr id="2172" name="Google Shape;2172;p45"/>
                <p:cNvSpPr/>
                <p:nvPr/>
              </p:nvSpPr>
              <p:spPr>
                <a:xfrm>
                  <a:off x="5682275" y="1614600"/>
                  <a:ext cx="105075" cy="115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3" h="4623" extrusionOk="0">
                      <a:moveTo>
                        <a:pt x="1374" y="0"/>
                      </a:moveTo>
                      <a:cubicBezTo>
                        <a:pt x="635" y="0"/>
                        <a:pt x="0" y="689"/>
                        <a:pt x="11" y="1418"/>
                      </a:cubicBezTo>
                      <a:cubicBezTo>
                        <a:pt x="11" y="1468"/>
                        <a:pt x="52" y="1496"/>
                        <a:pt x="91" y="1496"/>
                      </a:cubicBezTo>
                      <a:cubicBezTo>
                        <a:pt x="126" y="1496"/>
                        <a:pt x="160" y="1474"/>
                        <a:pt x="166" y="1430"/>
                      </a:cubicBezTo>
                      <a:cubicBezTo>
                        <a:pt x="258" y="808"/>
                        <a:pt x="808" y="310"/>
                        <a:pt x="1378" y="310"/>
                      </a:cubicBezTo>
                      <a:cubicBezTo>
                        <a:pt x="1616" y="310"/>
                        <a:pt x="1857" y="397"/>
                        <a:pt x="2071" y="596"/>
                      </a:cubicBezTo>
                      <a:cubicBezTo>
                        <a:pt x="2785" y="1275"/>
                        <a:pt x="2107" y="2108"/>
                        <a:pt x="1869" y="2823"/>
                      </a:cubicBezTo>
                      <a:cubicBezTo>
                        <a:pt x="1738" y="3216"/>
                        <a:pt x="1738" y="3644"/>
                        <a:pt x="1940" y="4013"/>
                      </a:cubicBezTo>
                      <a:cubicBezTo>
                        <a:pt x="2145" y="4378"/>
                        <a:pt x="2524" y="4622"/>
                        <a:pt x="2942" y="4622"/>
                      </a:cubicBezTo>
                      <a:cubicBezTo>
                        <a:pt x="2961" y="4622"/>
                        <a:pt x="2980" y="4622"/>
                        <a:pt x="3000" y="4621"/>
                      </a:cubicBezTo>
                      <a:cubicBezTo>
                        <a:pt x="3416" y="4585"/>
                        <a:pt x="3738" y="4311"/>
                        <a:pt x="3905" y="3942"/>
                      </a:cubicBezTo>
                      <a:cubicBezTo>
                        <a:pt x="4083" y="3561"/>
                        <a:pt x="4202" y="3001"/>
                        <a:pt x="4024" y="2597"/>
                      </a:cubicBezTo>
                      <a:cubicBezTo>
                        <a:pt x="3914" y="2356"/>
                        <a:pt x="3685" y="2219"/>
                        <a:pt x="3456" y="2219"/>
                      </a:cubicBezTo>
                      <a:cubicBezTo>
                        <a:pt x="3288" y="2219"/>
                        <a:pt x="3121" y="2293"/>
                        <a:pt x="3000" y="2454"/>
                      </a:cubicBezTo>
                      <a:cubicBezTo>
                        <a:pt x="2678" y="2882"/>
                        <a:pt x="2988" y="3418"/>
                        <a:pt x="3464" y="3525"/>
                      </a:cubicBezTo>
                      <a:cubicBezTo>
                        <a:pt x="3472" y="3527"/>
                        <a:pt x="3480" y="3528"/>
                        <a:pt x="3488" y="3528"/>
                      </a:cubicBezTo>
                      <a:cubicBezTo>
                        <a:pt x="3583" y="3528"/>
                        <a:pt x="3646" y="3402"/>
                        <a:pt x="3547" y="3347"/>
                      </a:cubicBezTo>
                      <a:cubicBezTo>
                        <a:pt x="3393" y="3251"/>
                        <a:pt x="3214" y="3073"/>
                        <a:pt x="3190" y="2882"/>
                      </a:cubicBezTo>
                      <a:cubicBezTo>
                        <a:pt x="3170" y="2729"/>
                        <a:pt x="3290" y="2532"/>
                        <a:pt x="3452" y="2532"/>
                      </a:cubicBezTo>
                      <a:cubicBezTo>
                        <a:pt x="3479" y="2532"/>
                        <a:pt x="3507" y="2537"/>
                        <a:pt x="3535" y="2549"/>
                      </a:cubicBezTo>
                      <a:cubicBezTo>
                        <a:pt x="3940" y="2692"/>
                        <a:pt x="3774" y="3371"/>
                        <a:pt x="3678" y="3656"/>
                      </a:cubicBezTo>
                      <a:cubicBezTo>
                        <a:pt x="3557" y="4010"/>
                        <a:pt x="3301" y="4292"/>
                        <a:pt x="2922" y="4292"/>
                      </a:cubicBezTo>
                      <a:cubicBezTo>
                        <a:pt x="2893" y="4292"/>
                        <a:pt x="2863" y="4291"/>
                        <a:pt x="2833" y="4287"/>
                      </a:cubicBezTo>
                      <a:cubicBezTo>
                        <a:pt x="2428" y="4240"/>
                        <a:pt x="2154" y="3882"/>
                        <a:pt x="2107" y="3490"/>
                      </a:cubicBezTo>
                      <a:cubicBezTo>
                        <a:pt x="2071" y="3120"/>
                        <a:pt x="2238" y="2763"/>
                        <a:pt x="2381" y="2442"/>
                      </a:cubicBezTo>
                      <a:cubicBezTo>
                        <a:pt x="2523" y="2144"/>
                        <a:pt x="2678" y="1835"/>
                        <a:pt x="2714" y="1489"/>
                      </a:cubicBezTo>
                      <a:cubicBezTo>
                        <a:pt x="2809" y="763"/>
                        <a:pt x="2250" y="120"/>
                        <a:pt x="1547" y="13"/>
                      </a:cubicBezTo>
                      <a:cubicBezTo>
                        <a:pt x="1489" y="4"/>
                        <a:pt x="1431" y="0"/>
                        <a:pt x="1374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73" name="Google Shape;2173;p45"/>
                <p:cNvSpPr/>
                <p:nvPr/>
              </p:nvSpPr>
              <p:spPr>
                <a:xfrm>
                  <a:off x="5531625" y="1589700"/>
                  <a:ext cx="123550" cy="94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42" h="3760" extrusionOk="0">
                      <a:moveTo>
                        <a:pt x="3397" y="0"/>
                      </a:moveTo>
                      <a:cubicBezTo>
                        <a:pt x="2833" y="0"/>
                        <a:pt x="2282" y="341"/>
                        <a:pt x="2108" y="902"/>
                      </a:cubicBezTo>
                      <a:cubicBezTo>
                        <a:pt x="2001" y="1235"/>
                        <a:pt x="2013" y="1569"/>
                        <a:pt x="2013" y="1914"/>
                      </a:cubicBezTo>
                      <a:cubicBezTo>
                        <a:pt x="2013" y="2271"/>
                        <a:pt x="2013" y="2664"/>
                        <a:pt x="1822" y="2973"/>
                      </a:cubicBezTo>
                      <a:cubicBezTo>
                        <a:pt x="1661" y="3239"/>
                        <a:pt x="1379" y="3429"/>
                        <a:pt x="1072" y="3429"/>
                      </a:cubicBezTo>
                      <a:cubicBezTo>
                        <a:pt x="994" y="3429"/>
                        <a:pt x="914" y="3417"/>
                        <a:pt x="834" y="3390"/>
                      </a:cubicBezTo>
                      <a:cubicBezTo>
                        <a:pt x="429" y="3271"/>
                        <a:pt x="298" y="2866"/>
                        <a:pt x="334" y="2473"/>
                      </a:cubicBezTo>
                      <a:cubicBezTo>
                        <a:pt x="369" y="2183"/>
                        <a:pt x="494" y="1520"/>
                        <a:pt x="898" y="1520"/>
                      </a:cubicBezTo>
                      <a:cubicBezTo>
                        <a:pt x="908" y="1520"/>
                        <a:pt x="919" y="1520"/>
                        <a:pt x="929" y="1521"/>
                      </a:cubicBezTo>
                      <a:cubicBezTo>
                        <a:pt x="1132" y="1533"/>
                        <a:pt x="1191" y="1819"/>
                        <a:pt x="1096" y="1973"/>
                      </a:cubicBezTo>
                      <a:cubicBezTo>
                        <a:pt x="1001" y="2140"/>
                        <a:pt x="763" y="2223"/>
                        <a:pt x="584" y="2247"/>
                      </a:cubicBezTo>
                      <a:cubicBezTo>
                        <a:pt x="453" y="2259"/>
                        <a:pt x="477" y="2426"/>
                        <a:pt x="584" y="2450"/>
                      </a:cubicBezTo>
                      <a:cubicBezTo>
                        <a:pt x="636" y="2460"/>
                        <a:pt x="688" y="2465"/>
                        <a:pt x="740" y="2465"/>
                      </a:cubicBezTo>
                      <a:cubicBezTo>
                        <a:pt x="1162" y="2465"/>
                        <a:pt x="1549" y="2132"/>
                        <a:pt x="1453" y="1676"/>
                      </a:cubicBezTo>
                      <a:cubicBezTo>
                        <a:pt x="1392" y="1371"/>
                        <a:pt x="1146" y="1207"/>
                        <a:pt x="886" y="1207"/>
                      </a:cubicBezTo>
                      <a:cubicBezTo>
                        <a:pt x="740" y="1207"/>
                        <a:pt x="589" y="1259"/>
                        <a:pt x="465" y="1366"/>
                      </a:cubicBezTo>
                      <a:cubicBezTo>
                        <a:pt x="132" y="1652"/>
                        <a:pt x="1" y="2211"/>
                        <a:pt x="1" y="2628"/>
                      </a:cubicBezTo>
                      <a:cubicBezTo>
                        <a:pt x="1" y="3045"/>
                        <a:pt x="179" y="3426"/>
                        <a:pt x="548" y="3628"/>
                      </a:cubicBezTo>
                      <a:cubicBezTo>
                        <a:pt x="713" y="3718"/>
                        <a:pt x="889" y="3760"/>
                        <a:pt x="1065" y="3760"/>
                      </a:cubicBezTo>
                      <a:cubicBezTo>
                        <a:pt x="1311" y="3760"/>
                        <a:pt x="1555" y="3679"/>
                        <a:pt x="1763" y="3533"/>
                      </a:cubicBezTo>
                      <a:cubicBezTo>
                        <a:pt x="2096" y="3271"/>
                        <a:pt x="2275" y="2878"/>
                        <a:pt x="2322" y="2473"/>
                      </a:cubicBezTo>
                      <a:cubicBezTo>
                        <a:pt x="2406" y="1723"/>
                        <a:pt x="2144" y="676"/>
                        <a:pt x="3061" y="366"/>
                      </a:cubicBezTo>
                      <a:cubicBezTo>
                        <a:pt x="3182" y="327"/>
                        <a:pt x="3299" y="308"/>
                        <a:pt x="3410" y="308"/>
                      </a:cubicBezTo>
                      <a:cubicBezTo>
                        <a:pt x="4174" y="308"/>
                        <a:pt x="4672" y="1166"/>
                        <a:pt x="4454" y="1914"/>
                      </a:cubicBezTo>
                      <a:cubicBezTo>
                        <a:pt x="4438" y="1975"/>
                        <a:pt x="4482" y="2016"/>
                        <a:pt x="4528" y="2016"/>
                      </a:cubicBezTo>
                      <a:cubicBezTo>
                        <a:pt x="4553" y="2016"/>
                        <a:pt x="4579" y="2003"/>
                        <a:pt x="4597" y="1973"/>
                      </a:cubicBezTo>
                      <a:cubicBezTo>
                        <a:pt x="4942" y="1259"/>
                        <a:pt x="4573" y="283"/>
                        <a:pt x="3787" y="56"/>
                      </a:cubicBezTo>
                      <a:cubicBezTo>
                        <a:pt x="3659" y="18"/>
                        <a:pt x="3528" y="0"/>
                        <a:pt x="339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74" name="Google Shape;2174;p45"/>
                <p:cNvSpPr/>
                <p:nvPr/>
              </p:nvSpPr>
              <p:spPr>
                <a:xfrm>
                  <a:off x="5529250" y="1695450"/>
                  <a:ext cx="213275" cy="18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31" h="7515" extrusionOk="0">
                      <a:moveTo>
                        <a:pt x="156" y="4914"/>
                      </a:moveTo>
                      <a:cubicBezTo>
                        <a:pt x="153" y="4915"/>
                        <a:pt x="157" y="4918"/>
                        <a:pt x="167" y="4923"/>
                      </a:cubicBezTo>
                      <a:cubicBezTo>
                        <a:pt x="199" y="4923"/>
                        <a:pt x="193" y="4923"/>
                        <a:pt x="156" y="4914"/>
                      </a:cubicBezTo>
                      <a:close/>
                      <a:moveTo>
                        <a:pt x="5034" y="0"/>
                      </a:moveTo>
                      <a:cubicBezTo>
                        <a:pt x="4999" y="0"/>
                        <a:pt x="4964" y="20"/>
                        <a:pt x="4942" y="65"/>
                      </a:cubicBezTo>
                      <a:cubicBezTo>
                        <a:pt x="4775" y="470"/>
                        <a:pt x="4680" y="910"/>
                        <a:pt x="4584" y="1351"/>
                      </a:cubicBezTo>
                      <a:cubicBezTo>
                        <a:pt x="4573" y="1345"/>
                        <a:pt x="4561" y="1342"/>
                        <a:pt x="4549" y="1342"/>
                      </a:cubicBezTo>
                      <a:cubicBezTo>
                        <a:pt x="4537" y="1342"/>
                        <a:pt x="4525" y="1345"/>
                        <a:pt x="4513" y="1351"/>
                      </a:cubicBezTo>
                      <a:cubicBezTo>
                        <a:pt x="3953" y="1661"/>
                        <a:pt x="3441" y="2089"/>
                        <a:pt x="2929" y="2470"/>
                      </a:cubicBezTo>
                      <a:cubicBezTo>
                        <a:pt x="2679" y="2661"/>
                        <a:pt x="2429" y="2863"/>
                        <a:pt x="2179" y="3054"/>
                      </a:cubicBezTo>
                      <a:cubicBezTo>
                        <a:pt x="1929" y="3244"/>
                        <a:pt x="1667" y="3423"/>
                        <a:pt x="1441" y="3625"/>
                      </a:cubicBezTo>
                      <a:cubicBezTo>
                        <a:pt x="1298" y="3530"/>
                        <a:pt x="1144" y="3446"/>
                        <a:pt x="989" y="3387"/>
                      </a:cubicBezTo>
                      <a:cubicBezTo>
                        <a:pt x="870" y="3339"/>
                        <a:pt x="751" y="3292"/>
                        <a:pt x="632" y="3256"/>
                      </a:cubicBezTo>
                      <a:cubicBezTo>
                        <a:pt x="572" y="3232"/>
                        <a:pt x="501" y="3220"/>
                        <a:pt x="441" y="3196"/>
                      </a:cubicBezTo>
                      <a:cubicBezTo>
                        <a:pt x="405" y="3185"/>
                        <a:pt x="358" y="3185"/>
                        <a:pt x="322" y="3185"/>
                      </a:cubicBezTo>
                      <a:cubicBezTo>
                        <a:pt x="262" y="3196"/>
                        <a:pt x="239" y="3220"/>
                        <a:pt x="203" y="3256"/>
                      </a:cubicBezTo>
                      <a:cubicBezTo>
                        <a:pt x="155" y="3292"/>
                        <a:pt x="155" y="3351"/>
                        <a:pt x="179" y="3399"/>
                      </a:cubicBezTo>
                      <a:cubicBezTo>
                        <a:pt x="203" y="3435"/>
                        <a:pt x="215" y="3470"/>
                        <a:pt x="251" y="3494"/>
                      </a:cubicBezTo>
                      <a:cubicBezTo>
                        <a:pt x="286" y="3518"/>
                        <a:pt x="322" y="3530"/>
                        <a:pt x="358" y="3542"/>
                      </a:cubicBezTo>
                      <a:cubicBezTo>
                        <a:pt x="417" y="3554"/>
                        <a:pt x="477" y="3566"/>
                        <a:pt x="536" y="3589"/>
                      </a:cubicBezTo>
                      <a:cubicBezTo>
                        <a:pt x="643" y="3625"/>
                        <a:pt x="751" y="3661"/>
                        <a:pt x="858" y="3696"/>
                      </a:cubicBezTo>
                      <a:cubicBezTo>
                        <a:pt x="977" y="3744"/>
                        <a:pt x="1084" y="3792"/>
                        <a:pt x="1203" y="3827"/>
                      </a:cubicBezTo>
                      <a:cubicBezTo>
                        <a:pt x="1108" y="3875"/>
                        <a:pt x="1013" y="3923"/>
                        <a:pt x="917" y="3982"/>
                      </a:cubicBezTo>
                      <a:cubicBezTo>
                        <a:pt x="751" y="4089"/>
                        <a:pt x="584" y="4197"/>
                        <a:pt x="429" y="4316"/>
                      </a:cubicBezTo>
                      <a:cubicBezTo>
                        <a:pt x="346" y="4363"/>
                        <a:pt x="262" y="4423"/>
                        <a:pt x="179" y="4482"/>
                      </a:cubicBezTo>
                      <a:cubicBezTo>
                        <a:pt x="96" y="4566"/>
                        <a:pt x="1" y="4685"/>
                        <a:pt x="48" y="4804"/>
                      </a:cubicBezTo>
                      <a:cubicBezTo>
                        <a:pt x="60" y="4851"/>
                        <a:pt x="96" y="4887"/>
                        <a:pt x="143" y="4911"/>
                      </a:cubicBezTo>
                      <a:cubicBezTo>
                        <a:pt x="148" y="4912"/>
                        <a:pt x="152" y="4913"/>
                        <a:pt x="156" y="4914"/>
                      </a:cubicBezTo>
                      <a:lnTo>
                        <a:pt x="156" y="4914"/>
                      </a:lnTo>
                      <a:cubicBezTo>
                        <a:pt x="157" y="4914"/>
                        <a:pt x="157" y="4914"/>
                        <a:pt x="158" y="4914"/>
                      </a:cubicBezTo>
                      <a:cubicBezTo>
                        <a:pt x="164" y="4914"/>
                        <a:pt x="179" y="4917"/>
                        <a:pt x="203" y="4923"/>
                      </a:cubicBezTo>
                      <a:cubicBezTo>
                        <a:pt x="215" y="4926"/>
                        <a:pt x="227" y="4927"/>
                        <a:pt x="238" y="4927"/>
                      </a:cubicBezTo>
                      <a:cubicBezTo>
                        <a:pt x="274" y="4927"/>
                        <a:pt x="307" y="4914"/>
                        <a:pt x="334" y="4887"/>
                      </a:cubicBezTo>
                      <a:cubicBezTo>
                        <a:pt x="393" y="4851"/>
                        <a:pt x="429" y="4792"/>
                        <a:pt x="417" y="4732"/>
                      </a:cubicBezTo>
                      <a:cubicBezTo>
                        <a:pt x="465" y="4685"/>
                        <a:pt x="512" y="4649"/>
                        <a:pt x="572" y="4613"/>
                      </a:cubicBezTo>
                      <a:cubicBezTo>
                        <a:pt x="679" y="4530"/>
                        <a:pt x="786" y="4447"/>
                        <a:pt x="905" y="4375"/>
                      </a:cubicBezTo>
                      <a:cubicBezTo>
                        <a:pt x="1013" y="4292"/>
                        <a:pt x="1120" y="4220"/>
                        <a:pt x="1239" y="4137"/>
                      </a:cubicBezTo>
                      <a:cubicBezTo>
                        <a:pt x="1274" y="4113"/>
                        <a:pt x="1310" y="4077"/>
                        <a:pt x="1346" y="4054"/>
                      </a:cubicBezTo>
                      <a:lnTo>
                        <a:pt x="1346" y="4054"/>
                      </a:lnTo>
                      <a:cubicBezTo>
                        <a:pt x="1310" y="4149"/>
                        <a:pt x="1274" y="4244"/>
                        <a:pt x="1239" y="4339"/>
                      </a:cubicBezTo>
                      <a:cubicBezTo>
                        <a:pt x="1191" y="4470"/>
                        <a:pt x="1155" y="4601"/>
                        <a:pt x="1108" y="4732"/>
                      </a:cubicBezTo>
                      <a:cubicBezTo>
                        <a:pt x="1060" y="4863"/>
                        <a:pt x="1013" y="5018"/>
                        <a:pt x="1001" y="5161"/>
                      </a:cubicBezTo>
                      <a:cubicBezTo>
                        <a:pt x="986" y="5273"/>
                        <a:pt x="1088" y="5357"/>
                        <a:pt x="1184" y="5357"/>
                      </a:cubicBezTo>
                      <a:cubicBezTo>
                        <a:pt x="1241" y="5357"/>
                        <a:pt x="1295" y="5327"/>
                        <a:pt x="1322" y="5256"/>
                      </a:cubicBezTo>
                      <a:cubicBezTo>
                        <a:pt x="1370" y="5125"/>
                        <a:pt x="1394" y="4982"/>
                        <a:pt x="1429" y="4839"/>
                      </a:cubicBezTo>
                      <a:cubicBezTo>
                        <a:pt x="1465" y="4709"/>
                        <a:pt x="1501" y="4578"/>
                        <a:pt x="1536" y="4447"/>
                      </a:cubicBezTo>
                      <a:cubicBezTo>
                        <a:pt x="1584" y="4292"/>
                        <a:pt x="1632" y="4137"/>
                        <a:pt x="1679" y="3982"/>
                      </a:cubicBezTo>
                      <a:lnTo>
                        <a:pt x="1691" y="3982"/>
                      </a:lnTo>
                      <a:cubicBezTo>
                        <a:pt x="1703" y="4185"/>
                        <a:pt x="1727" y="4387"/>
                        <a:pt x="1775" y="4589"/>
                      </a:cubicBezTo>
                      <a:cubicBezTo>
                        <a:pt x="1798" y="4720"/>
                        <a:pt x="1822" y="4863"/>
                        <a:pt x="1858" y="5006"/>
                      </a:cubicBezTo>
                      <a:cubicBezTo>
                        <a:pt x="1894" y="5137"/>
                        <a:pt x="1917" y="5351"/>
                        <a:pt x="2060" y="5411"/>
                      </a:cubicBezTo>
                      <a:cubicBezTo>
                        <a:pt x="2076" y="5415"/>
                        <a:pt x="2093" y="5418"/>
                        <a:pt x="2110" y="5418"/>
                      </a:cubicBezTo>
                      <a:cubicBezTo>
                        <a:pt x="2144" y="5418"/>
                        <a:pt x="2175" y="5407"/>
                        <a:pt x="2191" y="5375"/>
                      </a:cubicBezTo>
                      <a:cubicBezTo>
                        <a:pt x="2287" y="5256"/>
                        <a:pt x="2215" y="5078"/>
                        <a:pt x="2191" y="4947"/>
                      </a:cubicBezTo>
                      <a:cubicBezTo>
                        <a:pt x="2156" y="4816"/>
                        <a:pt x="2120" y="4673"/>
                        <a:pt x="2096" y="4530"/>
                      </a:cubicBezTo>
                      <a:cubicBezTo>
                        <a:pt x="2048" y="4268"/>
                        <a:pt x="2001" y="3982"/>
                        <a:pt x="1929" y="3720"/>
                      </a:cubicBezTo>
                      <a:cubicBezTo>
                        <a:pt x="2084" y="3601"/>
                        <a:pt x="2227" y="3482"/>
                        <a:pt x="2370" y="3363"/>
                      </a:cubicBezTo>
                      <a:cubicBezTo>
                        <a:pt x="2632" y="3173"/>
                        <a:pt x="2882" y="2970"/>
                        <a:pt x="3144" y="2768"/>
                      </a:cubicBezTo>
                      <a:cubicBezTo>
                        <a:pt x="3596" y="2411"/>
                        <a:pt x="4084" y="2077"/>
                        <a:pt x="4501" y="1672"/>
                      </a:cubicBezTo>
                      <a:lnTo>
                        <a:pt x="4501" y="1672"/>
                      </a:lnTo>
                      <a:cubicBezTo>
                        <a:pt x="4418" y="2101"/>
                        <a:pt x="4322" y="2518"/>
                        <a:pt x="4239" y="2946"/>
                      </a:cubicBezTo>
                      <a:cubicBezTo>
                        <a:pt x="4049" y="3923"/>
                        <a:pt x="3894" y="4899"/>
                        <a:pt x="3751" y="5887"/>
                      </a:cubicBezTo>
                      <a:cubicBezTo>
                        <a:pt x="3715" y="6161"/>
                        <a:pt x="3680" y="6435"/>
                        <a:pt x="3644" y="6697"/>
                      </a:cubicBezTo>
                      <a:cubicBezTo>
                        <a:pt x="3632" y="6852"/>
                        <a:pt x="3608" y="6995"/>
                        <a:pt x="3596" y="7137"/>
                      </a:cubicBezTo>
                      <a:cubicBezTo>
                        <a:pt x="3572" y="7280"/>
                        <a:pt x="3572" y="7376"/>
                        <a:pt x="3680" y="7483"/>
                      </a:cubicBezTo>
                      <a:cubicBezTo>
                        <a:pt x="3702" y="7505"/>
                        <a:pt x="3732" y="7514"/>
                        <a:pt x="3762" y="7514"/>
                      </a:cubicBezTo>
                      <a:cubicBezTo>
                        <a:pt x="3797" y="7514"/>
                        <a:pt x="3833" y="7502"/>
                        <a:pt x="3858" y="7483"/>
                      </a:cubicBezTo>
                      <a:cubicBezTo>
                        <a:pt x="4037" y="7364"/>
                        <a:pt x="4013" y="7042"/>
                        <a:pt x="4037" y="6852"/>
                      </a:cubicBezTo>
                      <a:cubicBezTo>
                        <a:pt x="4061" y="6602"/>
                        <a:pt x="4096" y="6363"/>
                        <a:pt x="4132" y="6125"/>
                      </a:cubicBezTo>
                      <a:cubicBezTo>
                        <a:pt x="4192" y="5637"/>
                        <a:pt x="4263" y="5161"/>
                        <a:pt x="4334" y="4673"/>
                      </a:cubicBezTo>
                      <a:cubicBezTo>
                        <a:pt x="4477" y="3744"/>
                        <a:pt x="4644" y="2815"/>
                        <a:pt x="4823" y="1887"/>
                      </a:cubicBezTo>
                      <a:cubicBezTo>
                        <a:pt x="5073" y="2363"/>
                        <a:pt x="5370" y="2815"/>
                        <a:pt x="5656" y="3256"/>
                      </a:cubicBezTo>
                      <a:cubicBezTo>
                        <a:pt x="5823" y="3518"/>
                        <a:pt x="6001" y="3792"/>
                        <a:pt x="6192" y="4054"/>
                      </a:cubicBezTo>
                      <a:cubicBezTo>
                        <a:pt x="6275" y="4173"/>
                        <a:pt x="6370" y="4304"/>
                        <a:pt x="6454" y="4423"/>
                      </a:cubicBezTo>
                      <a:cubicBezTo>
                        <a:pt x="6501" y="4494"/>
                        <a:pt x="6549" y="4554"/>
                        <a:pt x="6597" y="4613"/>
                      </a:cubicBezTo>
                      <a:cubicBezTo>
                        <a:pt x="6501" y="4828"/>
                        <a:pt x="6430" y="5054"/>
                        <a:pt x="6394" y="5292"/>
                      </a:cubicBezTo>
                      <a:cubicBezTo>
                        <a:pt x="6370" y="5411"/>
                        <a:pt x="6358" y="5530"/>
                        <a:pt x="6347" y="5649"/>
                      </a:cubicBezTo>
                      <a:cubicBezTo>
                        <a:pt x="6347" y="5721"/>
                        <a:pt x="6347" y="5780"/>
                        <a:pt x="6347" y="5852"/>
                      </a:cubicBezTo>
                      <a:cubicBezTo>
                        <a:pt x="6347" y="5887"/>
                        <a:pt x="6347" y="5911"/>
                        <a:pt x="6358" y="5947"/>
                      </a:cubicBezTo>
                      <a:cubicBezTo>
                        <a:pt x="6370" y="5982"/>
                        <a:pt x="6406" y="5994"/>
                        <a:pt x="6418" y="6018"/>
                      </a:cubicBezTo>
                      <a:cubicBezTo>
                        <a:pt x="6437" y="6057"/>
                        <a:pt x="6478" y="6078"/>
                        <a:pt x="6516" y="6078"/>
                      </a:cubicBezTo>
                      <a:cubicBezTo>
                        <a:pt x="6549" y="6078"/>
                        <a:pt x="6580" y="6063"/>
                        <a:pt x="6597" y="6030"/>
                      </a:cubicBezTo>
                      <a:cubicBezTo>
                        <a:pt x="6597" y="6018"/>
                        <a:pt x="6632" y="5982"/>
                        <a:pt x="6644" y="5971"/>
                      </a:cubicBezTo>
                      <a:cubicBezTo>
                        <a:pt x="6668" y="5923"/>
                        <a:pt x="6668" y="5887"/>
                        <a:pt x="6668" y="5840"/>
                      </a:cubicBezTo>
                      <a:lnTo>
                        <a:pt x="6668" y="5697"/>
                      </a:lnTo>
                      <a:cubicBezTo>
                        <a:pt x="6680" y="5578"/>
                        <a:pt x="6680" y="5459"/>
                        <a:pt x="6704" y="5351"/>
                      </a:cubicBezTo>
                      <a:cubicBezTo>
                        <a:pt x="6716" y="5220"/>
                        <a:pt x="6739" y="5078"/>
                        <a:pt x="6775" y="4947"/>
                      </a:cubicBezTo>
                      <a:cubicBezTo>
                        <a:pt x="6775" y="4947"/>
                        <a:pt x="6775" y="4959"/>
                        <a:pt x="6775" y="4959"/>
                      </a:cubicBezTo>
                      <a:cubicBezTo>
                        <a:pt x="6823" y="5030"/>
                        <a:pt x="6859" y="5113"/>
                        <a:pt x="6906" y="5185"/>
                      </a:cubicBezTo>
                      <a:cubicBezTo>
                        <a:pt x="7001" y="5328"/>
                        <a:pt x="7085" y="5482"/>
                        <a:pt x="7180" y="5625"/>
                      </a:cubicBezTo>
                      <a:cubicBezTo>
                        <a:pt x="7263" y="5768"/>
                        <a:pt x="7347" y="5911"/>
                        <a:pt x="7430" y="6066"/>
                      </a:cubicBezTo>
                      <a:cubicBezTo>
                        <a:pt x="7478" y="6137"/>
                        <a:pt x="7525" y="6221"/>
                        <a:pt x="7561" y="6292"/>
                      </a:cubicBezTo>
                      <a:cubicBezTo>
                        <a:pt x="7609" y="6375"/>
                        <a:pt x="7668" y="6435"/>
                        <a:pt x="7775" y="6447"/>
                      </a:cubicBezTo>
                      <a:cubicBezTo>
                        <a:pt x="7811" y="6447"/>
                        <a:pt x="7847" y="6435"/>
                        <a:pt x="7871" y="6387"/>
                      </a:cubicBezTo>
                      <a:cubicBezTo>
                        <a:pt x="7918" y="6304"/>
                        <a:pt x="7882" y="6209"/>
                        <a:pt x="7835" y="6125"/>
                      </a:cubicBezTo>
                      <a:cubicBezTo>
                        <a:pt x="7799" y="6054"/>
                        <a:pt x="7751" y="5982"/>
                        <a:pt x="7704" y="5911"/>
                      </a:cubicBezTo>
                      <a:cubicBezTo>
                        <a:pt x="7621" y="5756"/>
                        <a:pt x="7525" y="5613"/>
                        <a:pt x="7430" y="5459"/>
                      </a:cubicBezTo>
                      <a:cubicBezTo>
                        <a:pt x="7335" y="5316"/>
                        <a:pt x="7240" y="5173"/>
                        <a:pt x="7132" y="5042"/>
                      </a:cubicBezTo>
                      <a:cubicBezTo>
                        <a:pt x="7120" y="5006"/>
                        <a:pt x="7097" y="4982"/>
                        <a:pt x="7073" y="4959"/>
                      </a:cubicBezTo>
                      <a:lnTo>
                        <a:pt x="7073" y="4959"/>
                      </a:lnTo>
                      <a:cubicBezTo>
                        <a:pt x="7204" y="5030"/>
                        <a:pt x="7323" y="5113"/>
                        <a:pt x="7442" y="5197"/>
                      </a:cubicBezTo>
                      <a:cubicBezTo>
                        <a:pt x="7585" y="5280"/>
                        <a:pt x="7716" y="5375"/>
                        <a:pt x="7859" y="5459"/>
                      </a:cubicBezTo>
                      <a:cubicBezTo>
                        <a:pt x="8002" y="5542"/>
                        <a:pt x="8144" y="5673"/>
                        <a:pt x="8311" y="5721"/>
                      </a:cubicBezTo>
                      <a:cubicBezTo>
                        <a:pt x="8321" y="5724"/>
                        <a:pt x="8331" y="5725"/>
                        <a:pt x="8341" y="5725"/>
                      </a:cubicBezTo>
                      <a:cubicBezTo>
                        <a:pt x="8447" y="5725"/>
                        <a:pt x="8530" y="5558"/>
                        <a:pt x="8454" y="5471"/>
                      </a:cubicBezTo>
                      <a:cubicBezTo>
                        <a:pt x="8347" y="5351"/>
                        <a:pt x="8180" y="5280"/>
                        <a:pt x="8037" y="5197"/>
                      </a:cubicBezTo>
                      <a:cubicBezTo>
                        <a:pt x="7894" y="5113"/>
                        <a:pt x="7751" y="5018"/>
                        <a:pt x="7609" y="4935"/>
                      </a:cubicBezTo>
                      <a:cubicBezTo>
                        <a:pt x="7478" y="4863"/>
                        <a:pt x="7347" y="4780"/>
                        <a:pt x="7216" y="4697"/>
                      </a:cubicBezTo>
                      <a:lnTo>
                        <a:pt x="7644" y="4697"/>
                      </a:lnTo>
                      <a:cubicBezTo>
                        <a:pt x="7763" y="4697"/>
                        <a:pt x="7894" y="4697"/>
                        <a:pt x="8013" y="4709"/>
                      </a:cubicBezTo>
                      <a:cubicBezTo>
                        <a:pt x="8089" y="4716"/>
                        <a:pt x="8183" y="4738"/>
                        <a:pt x="8269" y="4738"/>
                      </a:cubicBezTo>
                      <a:cubicBezTo>
                        <a:pt x="8319" y="4738"/>
                        <a:pt x="8367" y="4730"/>
                        <a:pt x="8406" y="4709"/>
                      </a:cubicBezTo>
                      <a:cubicBezTo>
                        <a:pt x="8502" y="4661"/>
                        <a:pt x="8525" y="4554"/>
                        <a:pt x="8442" y="4482"/>
                      </a:cubicBezTo>
                      <a:cubicBezTo>
                        <a:pt x="8366" y="4406"/>
                        <a:pt x="8229" y="4398"/>
                        <a:pt x="8116" y="4398"/>
                      </a:cubicBezTo>
                      <a:cubicBezTo>
                        <a:pt x="8088" y="4398"/>
                        <a:pt x="8061" y="4399"/>
                        <a:pt x="8037" y="4399"/>
                      </a:cubicBezTo>
                      <a:cubicBezTo>
                        <a:pt x="7906" y="4387"/>
                        <a:pt x="7775" y="4387"/>
                        <a:pt x="7644" y="4387"/>
                      </a:cubicBezTo>
                      <a:cubicBezTo>
                        <a:pt x="7513" y="4387"/>
                        <a:pt x="7382" y="4399"/>
                        <a:pt x="7263" y="4411"/>
                      </a:cubicBezTo>
                      <a:cubicBezTo>
                        <a:pt x="7192" y="4423"/>
                        <a:pt x="7132" y="4435"/>
                        <a:pt x="7073" y="4447"/>
                      </a:cubicBezTo>
                      <a:cubicBezTo>
                        <a:pt x="7013" y="4458"/>
                        <a:pt x="6966" y="4470"/>
                        <a:pt x="6930" y="4506"/>
                      </a:cubicBezTo>
                      <a:cubicBezTo>
                        <a:pt x="6930" y="4482"/>
                        <a:pt x="6918" y="4470"/>
                        <a:pt x="6906" y="4447"/>
                      </a:cubicBezTo>
                      <a:cubicBezTo>
                        <a:pt x="6882" y="4375"/>
                        <a:pt x="6823" y="4316"/>
                        <a:pt x="6787" y="4256"/>
                      </a:cubicBezTo>
                      <a:cubicBezTo>
                        <a:pt x="6692" y="4125"/>
                        <a:pt x="6597" y="3994"/>
                        <a:pt x="6489" y="3863"/>
                      </a:cubicBezTo>
                      <a:cubicBezTo>
                        <a:pt x="6311" y="3601"/>
                        <a:pt x="6132" y="3339"/>
                        <a:pt x="5954" y="3077"/>
                      </a:cubicBezTo>
                      <a:cubicBezTo>
                        <a:pt x="5596" y="2542"/>
                        <a:pt x="5275" y="1994"/>
                        <a:pt x="4918" y="1470"/>
                      </a:cubicBezTo>
                      <a:cubicBezTo>
                        <a:pt x="5013" y="1029"/>
                        <a:pt x="5120" y="577"/>
                        <a:pt x="5144" y="125"/>
                      </a:cubicBezTo>
                      <a:cubicBezTo>
                        <a:pt x="5144" y="51"/>
                        <a:pt x="5089" y="0"/>
                        <a:pt x="503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75" name="Google Shape;2175;p45"/>
                <p:cNvSpPr/>
                <p:nvPr/>
              </p:nvSpPr>
              <p:spPr>
                <a:xfrm>
                  <a:off x="5489950" y="1902000"/>
                  <a:ext cx="97675" cy="7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07" h="3013" extrusionOk="0">
                      <a:moveTo>
                        <a:pt x="3727" y="0"/>
                      </a:moveTo>
                      <a:cubicBezTo>
                        <a:pt x="3686" y="0"/>
                        <a:pt x="3647" y="16"/>
                        <a:pt x="3620" y="54"/>
                      </a:cubicBezTo>
                      <a:cubicBezTo>
                        <a:pt x="3382" y="399"/>
                        <a:pt x="3216" y="804"/>
                        <a:pt x="3037" y="1173"/>
                      </a:cubicBezTo>
                      <a:cubicBezTo>
                        <a:pt x="2846" y="1554"/>
                        <a:pt x="2680" y="1947"/>
                        <a:pt x="2489" y="2328"/>
                      </a:cubicBezTo>
                      <a:cubicBezTo>
                        <a:pt x="2477" y="2352"/>
                        <a:pt x="2465" y="2376"/>
                        <a:pt x="2442" y="2400"/>
                      </a:cubicBezTo>
                      <a:cubicBezTo>
                        <a:pt x="2323" y="2328"/>
                        <a:pt x="2156" y="2292"/>
                        <a:pt x="2037" y="2257"/>
                      </a:cubicBezTo>
                      <a:cubicBezTo>
                        <a:pt x="1834" y="2197"/>
                        <a:pt x="1632" y="2162"/>
                        <a:pt x="1430" y="2150"/>
                      </a:cubicBezTo>
                      <a:cubicBezTo>
                        <a:pt x="1325" y="2141"/>
                        <a:pt x="1220" y="2136"/>
                        <a:pt x="1117" y="2136"/>
                      </a:cubicBezTo>
                      <a:cubicBezTo>
                        <a:pt x="797" y="2136"/>
                        <a:pt x="482" y="2179"/>
                        <a:pt x="168" y="2269"/>
                      </a:cubicBezTo>
                      <a:cubicBezTo>
                        <a:pt x="60" y="2304"/>
                        <a:pt x="1" y="2423"/>
                        <a:pt x="13" y="2531"/>
                      </a:cubicBezTo>
                      <a:cubicBezTo>
                        <a:pt x="25" y="2650"/>
                        <a:pt x="108" y="2721"/>
                        <a:pt x="215" y="2745"/>
                      </a:cubicBezTo>
                      <a:cubicBezTo>
                        <a:pt x="668" y="2864"/>
                        <a:pt x="1132" y="2947"/>
                        <a:pt x="1584" y="2983"/>
                      </a:cubicBezTo>
                      <a:cubicBezTo>
                        <a:pt x="1737" y="2992"/>
                        <a:pt x="1916" y="3012"/>
                        <a:pt x="2093" y="3012"/>
                      </a:cubicBezTo>
                      <a:cubicBezTo>
                        <a:pt x="2370" y="3012"/>
                        <a:pt x="2644" y="2963"/>
                        <a:pt x="2811" y="2745"/>
                      </a:cubicBezTo>
                      <a:cubicBezTo>
                        <a:pt x="2930" y="2578"/>
                        <a:pt x="3001" y="2364"/>
                        <a:pt x="3085" y="2173"/>
                      </a:cubicBezTo>
                      <a:cubicBezTo>
                        <a:pt x="3180" y="1959"/>
                        <a:pt x="3263" y="1745"/>
                        <a:pt x="3358" y="1530"/>
                      </a:cubicBezTo>
                      <a:cubicBezTo>
                        <a:pt x="3537" y="1078"/>
                        <a:pt x="3763" y="638"/>
                        <a:pt x="3882" y="173"/>
                      </a:cubicBezTo>
                      <a:cubicBezTo>
                        <a:pt x="3907" y="76"/>
                        <a:pt x="3814" y="0"/>
                        <a:pt x="372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76" name="Google Shape;2176;p45"/>
                <p:cNvSpPr/>
                <p:nvPr/>
              </p:nvSpPr>
              <p:spPr>
                <a:xfrm>
                  <a:off x="5642350" y="1911900"/>
                  <a:ext cx="76225" cy="92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49" h="3695" extrusionOk="0">
                      <a:moveTo>
                        <a:pt x="192" y="1"/>
                      </a:moveTo>
                      <a:cubicBezTo>
                        <a:pt x="124" y="1"/>
                        <a:pt x="55" y="43"/>
                        <a:pt x="49" y="122"/>
                      </a:cubicBezTo>
                      <a:cubicBezTo>
                        <a:pt x="1" y="599"/>
                        <a:pt x="84" y="1099"/>
                        <a:pt x="132" y="1575"/>
                      </a:cubicBezTo>
                      <a:cubicBezTo>
                        <a:pt x="144" y="1813"/>
                        <a:pt x="168" y="2039"/>
                        <a:pt x="191" y="2277"/>
                      </a:cubicBezTo>
                      <a:cubicBezTo>
                        <a:pt x="215" y="2480"/>
                        <a:pt x="215" y="2706"/>
                        <a:pt x="287" y="2897"/>
                      </a:cubicBezTo>
                      <a:cubicBezTo>
                        <a:pt x="441" y="3325"/>
                        <a:pt x="989" y="3409"/>
                        <a:pt x="1370" y="3492"/>
                      </a:cubicBezTo>
                      <a:cubicBezTo>
                        <a:pt x="1823" y="3611"/>
                        <a:pt x="2287" y="3670"/>
                        <a:pt x="2751" y="3694"/>
                      </a:cubicBezTo>
                      <a:cubicBezTo>
                        <a:pt x="2858" y="3694"/>
                        <a:pt x="2966" y="3659"/>
                        <a:pt x="3013" y="3551"/>
                      </a:cubicBezTo>
                      <a:cubicBezTo>
                        <a:pt x="3049" y="3456"/>
                        <a:pt x="3037" y="3313"/>
                        <a:pt x="2942" y="3254"/>
                      </a:cubicBezTo>
                      <a:cubicBezTo>
                        <a:pt x="2585" y="3016"/>
                        <a:pt x="2192" y="2849"/>
                        <a:pt x="1775" y="2754"/>
                      </a:cubicBezTo>
                      <a:cubicBezTo>
                        <a:pt x="1573" y="2706"/>
                        <a:pt x="1370" y="2682"/>
                        <a:pt x="1168" y="2682"/>
                      </a:cubicBezTo>
                      <a:cubicBezTo>
                        <a:pt x="1092" y="2675"/>
                        <a:pt x="1005" y="2669"/>
                        <a:pt x="917" y="2669"/>
                      </a:cubicBezTo>
                      <a:cubicBezTo>
                        <a:pt x="852" y="2669"/>
                        <a:pt x="788" y="2672"/>
                        <a:pt x="727" y="2682"/>
                      </a:cubicBezTo>
                      <a:cubicBezTo>
                        <a:pt x="727" y="2658"/>
                        <a:pt x="715" y="2635"/>
                        <a:pt x="715" y="2599"/>
                      </a:cubicBezTo>
                      <a:cubicBezTo>
                        <a:pt x="644" y="2182"/>
                        <a:pt x="596" y="1766"/>
                        <a:pt x="537" y="1337"/>
                      </a:cubicBezTo>
                      <a:cubicBezTo>
                        <a:pt x="489" y="932"/>
                        <a:pt x="453" y="492"/>
                        <a:pt x="322" y="87"/>
                      </a:cubicBezTo>
                      <a:cubicBezTo>
                        <a:pt x="301" y="28"/>
                        <a:pt x="247" y="1"/>
                        <a:pt x="192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77" name="Google Shape;2177;p45"/>
                <p:cNvSpPr/>
                <p:nvPr/>
              </p:nvSpPr>
              <p:spPr>
                <a:xfrm>
                  <a:off x="5555750" y="1836375"/>
                  <a:ext cx="114325" cy="103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3" h="4120" extrusionOk="0">
                      <a:moveTo>
                        <a:pt x="2417" y="0"/>
                      </a:moveTo>
                      <a:lnTo>
                        <a:pt x="0" y="3405"/>
                      </a:lnTo>
                      <a:lnTo>
                        <a:pt x="1989" y="3715"/>
                      </a:lnTo>
                      <a:lnTo>
                        <a:pt x="2751" y="3834"/>
                      </a:lnTo>
                      <a:lnTo>
                        <a:pt x="4572" y="4120"/>
                      </a:lnTo>
                      <a:lnTo>
                        <a:pt x="3405" y="167"/>
                      </a:lnTo>
                      <a:lnTo>
                        <a:pt x="2417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78" name="Google Shape;2178;p45"/>
                <p:cNvSpPr/>
                <p:nvPr/>
              </p:nvSpPr>
              <p:spPr>
                <a:xfrm>
                  <a:off x="5601575" y="1632175"/>
                  <a:ext cx="108675" cy="108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7" h="4347" extrusionOk="0">
                      <a:moveTo>
                        <a:pt x="2180" y="1"/>
                      </a:moveTo>
                      <a:cubicBezTo>
                        <a:pt x="977" y="1"/>
                        <a:pt x="1" y="977"/>
                        <a:pt x="1" y="2179"/>
                      </a:cubicBezTo>
                      <a:cubicBezTo>
                        <a:pt x="1" y="3382"/>
                        <a:pt x="977" y="4346"/>
                        <a:pt x="2180" y="4346"/>
                      </a:cubicBezTo>
                      <a:cubicBezTo>
                        <a:pt x="3370" y="4346"/>
                        <a:pt x="4347" y="3382"/>
                        <a:pt x="4347" y="2179"/>
                      </a:cubicBezTo>
                      <a:cubicBezTo>
                        <a:pt x="4347" y="977"/>
                        <a:pt x="3370" y="1"/>
                        <a:pt x="218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79" name="Google Shape;2179;p45"/>
                <p:cNvSpPr/>
                <p:nvPr/>
              </p:nvSpPr>
              <p:spPr>
                <a:xfrm>
                  <a:off x="5623975" y="1670200"/>
                  <a:ext cx="16250" cy="11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0" h="472" extrusionOk="0">
                      <a:moveTo>
                        <a:pt x="313" y="0"/>
                      </a:moveTo>
                      <a:cubicBezTo>
                        <a:pt x="51" y="0"/>
                        <a:pt x="0" y="423"/>
                        <a:pt x="283" y="468"/>
                      </a:cubicBezTo>
                      <a:cubicBezTo>
                        <a:pt x="298" y="470"/>
                        <a:pt x="312" y="471"/>
                        <a:pt x="325" y="471"/>
                      </a:cubicBezTo>
                      <a:cubicBezTo>
                        <a:pt x="588" y="471"/>
                        <a:pt x="649" y="49"/>
                        <a:pt x="355" y="4"/>
                      </a:cubicBezTo>
                      <a:cubicBezTo>
                        <a:pt x="340" y="1"/>
                        <a:pt x="326" y="0"/>
                        <a:pt x="313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80" name="Google Shape;2180;p45"/>
                <p:cNvSpPr/>
                <p:nvPr/>
              </p:nvSpPr>
              <p:spPr>
                <a:xfrm>
                  <a:off x="5672725" y="1679975"/>
                  <a:ext cx="12225" cy="12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9" h="494" extrusionOk="0">
                      <a:moveTo>
                        <a:pt x="251" y="0"/>
                      </a:moveTo>
                      <a:cubicBezTo>
                        <a:pt x="228" y="0"/>
                        <a:pt x="207" y="5"/>
                        <a:pt x="191" y="5"/>
                      </a:cubicBezTo>
                      <a:cubicBezTo>
                        <a:pt x="155" y="17"/>
                        <a:pt x="131" y="29"/>
                        <a:pt x="96" y="53"/>
                      </a:cubicBezTo>
                      <a:cubicBezTo>
                        <a:pt x="72" y="65"/>
                        <a:pt x="48" y="89"/>
                        <a:pt x="36" y="124"/>
                      </a:cubicBezTo>
                      <a:cubicBezTo>
                        <a:pt x="24" y="148"/>
                        <a:pt x="12" y="172"/>
                        <a:pt x="0" y="208"/>
                      </a:cubicBezTo>
                      <a:cubicBezTo>
                        <a:pt x="0" y="232"/>
                        <a:pt x="0" y="255"/>
                        <a:pt x="0" y="279"/>
                      </a:cubicBezTo>
                      <a:cubicBezTo>
                        <a:pt x="0" y="315"/>
                        <a:pt x="24" y="363"/>
                        <a:pt x="48" y="398"/>
                      </a:cubicBezTo>
                      <a:cubicBezTo>
                        <a:pt x="60" y="410"/>
                        <a:pt x="72" y="422"/>
                        <a:pt x="96" y="446"/>
                      </a:cubicBezTo>
                      <a:cubicBezTo>
                        <a:pt x="119" y="470"/>
                        <a:pt x="167" y="482"/>
                        <a:pt x="215" y="494"/>
                      </a:cubicBezTo>
                      <a:cubicBezTo>
                        <a:pt x="238" y="494"/>
                        <a:pt x="274" y="494"/>
                        <a:pt x="310" y="482"/>
                      </a:cubicBezTo>
                      <a:cubicBezTo>
                        <a:pt x="334" y="482"/>
                        <a:pt x="369" y="470"/>
                        <a:pt x="393" y="446"/>
                      </a:cubicBezTo>
                      <a:cubicBezTo>
                        <a:pt x="417" y="434"/>
                        <a:pt x="441" y="410"/>
                        <a:pt x="453" y="375"/>
                      </a:cubicBezTo>
                      <a:cubicBezTo>
                        <a:pt x="477" y="351"/>
                        <a:pt x="488" y="327"/>
                        <a:pt x="488" y="291"/>
                      </a:cubicBezTo>
                      <a:cubicBezTo>
                        <a:pt x="488" y="267"/>
                        <a:pt x="488" y="244"/>
                        <a:pt x="488" y="220"/>
                      </a:cubicBezTo>
                      <a:cubicBezTo>
                        <a:pt x="488" y="172"/>
                        <a:pt x="477" y="136"/>
                        <a:pt x="453" y="101"/>
                      </a:cubicBezTo>
                      <a:cubicBezTo>
                        <a:pt x="429" y="89"/>
                        <a:pt x="417" y="77"/>
                        <a:pt x="405" y="53"/>
                      </a:cubicBezTo>
                      <a:cubicBezTo>
                        <a:pt x="369" y="29"/>
                        <a:pt x="334" y="5"/>
                        <a:pt x="286" y="5"/>
                      </a:cubicBezTo>
                      <a:cubicBezTo>
                        <a:pt x="274" y="1"/>
                        <a:pt x="262" y="0"/>
                        <a:pt x="251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81" name="Google Shape;2181;p45"/>
                <p:cNvSpPr/>
                <p:nvPr/>
              </p:nvSpPr>
              <p:spPr>
                <a:xfrm>
                  <a:off x="5644650" y="1666600"/>
                  <a:ext cx="12625" cy="26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5" h="1045" extrusionOk="0">
                      <a:moveTo>
                        <a:pt x="455" y="1"/>
                      </a:moveTo>
                      <a:cubicBezTo>
                        <a:pt x="437" y="1"/>
                        <a:pt x="419" y="7"/>
                        <a:pt x="409" y="17"/>
                      </a:cubicBezTo>
                      <a:cubicBezTo>
                        <a:pt x="349" y="76"/>
                        <a:pt x="326" y="159"/>
                        <a:pt x="290" y="231"/>
                      </a:cubicBezTo>
                      <a:cubicBezTo>
                        <a:pt x="254" y="314"/>
                        <a:pt x="230" y="398"/>
                        <a:pt x="195" y="469"/>
                      </a:cubicBezTo>
                      <a:cubicBezTo>
                        <a:pt x="135" y="636"/>
                        <a:pt x="76" y="790"/>
                        <a:pt x="16" y="945"/>
                      </a:cubicBezTo>
                      <a:cubicBezTo>
                        <a:pt x="0" y="1000"/>
                        <a:pt x="47" y="1045"/>
                        <a:pt x="91" y="1045"/>
                      </a:cubicBezTo>
                      <a:cubicBezTo>
                        <a:pt x="113" y="1045"/>
                        <a:pt x="135" y="1033"/>
                        <a:pt x="147" y="1005"/>
                      </a:cubicBezTo>
                      <a:cubicBezTo>
                        <a:pt x="207" y="850"/>
                        <a:pt x="278" y="683"/>
                        <a:pt x="338" y="529"/>
                      </a:cubicBezTo>
                      <a:cubicBezTo>
                        <a:pt x="373" y="457"/>
                        <a:pt x="409" y="374"/>
                        <a:pt x="433" y="302"/>
                      </a:cubicBezTo>
                      <a:cubicBezTo>
                        <a:pt x="445" y="255"/>
                        <a:pt x="468" y="219"/>
                        <a:pt x="480" y="171"/>
                      </a:cubicBezTo>
                      <a:cubicBezTo>
                        <a:pt x="492" y="124"/>
                        <a:pt x="504" y="88"/>
                        <a:pt x="504" y="40"/>
                      </a:cubicBezTo>
                      <a:cubicBezTo>
                        <a:pt x="504" y="12"/>
                        <a:pt x="480" y="1"/>
                        <a:pt x="455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82" name="Google Shape;2182;p45"/>
                <p:cNvSpPr/>
                <p:nvPr/>
              </p:nvSpPr>
              <p:spPr>
                <a:xfrm>
                  <a:off x="5623000" y="1694975"/>
                  <a:ext cx="59225" cy="22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9" h="893" extrusionOk="0">
                      <a:moveTo>
                        <a:pt x="96" y="1"/>
                      </a:moveTo>
                      <a:cubicBezTo>
                        <a:pt x="75" y="1"/>
                        <a:pt x="55" y="13"/>
                        <a:pt x="49" y="36"/>
                      </a:cubicBezTo>
                      <a:cubicBezTo>
                        <a:pt x="1" y="525"/>
                        <a:pt x="537" y="834"/>
                        <a:pt x="953" y="882"/>
                      </a:cubicBezTo>
                      <a:cubicBezTo>
                        <a:pt x="1033" y="889"/>
                        <a:pt x="1113" y="893"/>
                        <a:pt x="1194" y="893"/>
                      </a:cubicBezTo>
                      <a:cubicBezTo>
                        <a:pt x="1379" y="893"/>
                        <a:pt x="1565" y="872"/>
                        <a:pt x="1739" y="822"/>
                      </a:cubicBezTo>
                      <a:cubicBezTo>
                        <a:pt x="1870" y="787"/>
                        <a:pt x="1989" y="715"/>
                        <a:pt x="2096" y="644"/>
                      </a:cubicBezTo>
                      <a:cubicBezTo>
                        <a:pt x="2180" y="584"/>
                        <a:pt x="2323" y="489"/>
                        <a:pt x="2358" y="382"/>
                      </a:cubicBezTo>
                      <a:cubicBezTo>
                        <a:pt x="2369" y="351"/>
                        <a:pt x="2352" y="320"/>
                        <a:pt x="2324" y="320"/>
                      </a:cubicBezTo>
                      <a:cubicBezTo>
                        <a:pt x="2320" y="320"/>
                        <a:pt x="2316" y="321"/>
                        <a:pt x="2311" y="322"/>
                      </a:cubicBezTo>
                      <a:cubicBezTo>
                        <a:pt x="2227" y="334"/>
                        <a:pt x="2144" y="394"/>
                        <a:pt x="2073" y="453"/>
                      </a:cubicBezTo>
                      <a:cubicBezTo>
                        <a:pt x="1977" y="513"/>
                        <a:pt x="1894" y="560"/>
                        <a:pt x="1787" y="608"/>
                      </a:cubicBezTo>
                      <a:cubicBezTo>
                        <a:pt x="1573" y="691"/>
                        <a:pt x="1323" y="715"/>
                        <a:pt x="1096" y="715"/>
                      </a:cubicBezTo>
                      <a:cubicBezTo>
                        <a:pt x="644" y="703"/>
                        <a:pt x="239" y="501"/>
                        <a:pt x="144" y="36"/>
                      </a:cubicBezTo>
                      <a:cubicBezTo>
                        <a:pt x="138" y="13"/>
                        <a:pt x="117" y="1"/>
                        <a:pt x="96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183" name="Google Shape;2183;p45"/>
            <p:cNvGrpSpPr/>
            <p:nvPr/>
          </p:nvGrpSpPr>
          <p:grpSpPr>
            <a:xfrm>
              <a:off x="920571" y="1370937"/>
              <a:ext cx="1411685" cy="1794733"/>
              <a:chOff x="7781983" y="1257300"/>
              <a:chExt cx="1018899" cy="1295369"/>
            </a:xfrm>
          </p:grpSpPr>
          <p:sp>
            <p:nvSpPr>
              <p:cNvPr id="2184" name="Google Shape;2184;p45"/>
              <p:cNvSpPr/>
              <p:nvPr/>
            </p:nvSpPr>
            <p:spPr>
              <a:xfrm>
                <a:off x="7781983" y="1257300"/>
                <a:ext cx="1018829" cy="1295369"/>
              </a:xfrm>
              <a:custGeom>
                <a:avLst/>
                <a:gdLst/>
                <a:ahLst/>
                <a:cxnLst/>
                <a:rect l="l" t="t" r="r" b="b"/>
                <a:pathLst>
                  <a:path w="14431" h="18348" extrusionOk="0">
                    <a:moveTo>
                      <a:pt x="596" y="0"/>
                    </a:moveTo>
                    <a:lnTo>
                      <a:pt x="0" y="10704"/>
                    </a:lnTo>
                    <a:lnTo>
                      <a:pt x="3894" y="18348"/>
                    </a:lnTo>
                    <a:lnTo>
                      <a:pt x="8263" y="15895"/>
                    </a:lnTo>
                    <a:lnTo>
                      <a:pt x="10668" y="14597"/>
                    </a:lnTo>
                    <a:lnTo>
                      <a:pt x="10645" y="14562"/>
                    </a:lnTo>
                    <a:lnTo>
                      <a:pt x="14431" y="12442"/>
                    </a:lnTo>
                    <a:lnTo>
                      <a:pt x="9728" y="5144"/>
                    </a:lnTo>
                    <a:lnTo>
                      <a:pt x="2286" y="965"/>
                    </a:lnTo>
                    <a:lnTo>
                      <a:pt x="596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5" name="Google Shape;2185;p45"/>
              <p:cNvSpPr/>
              <p:nvPr/>
            </p:nvSpPr>
            <p:spPr>
              <a:xfrm>
                <a:off x="7782901" y="1257300"/>
                <a:ext cx="1017981" cy="1295369"/>
              </a:xfrm>
              <a:custGeom>
                <a:avLst/>
                <a:gdLst/>
                <a:ahLst/>
                <a:cxnLst/>
                <a:rect l="l" t="t" r="r" b="b"/>
                <a:pathLst>
                  <a:path w="14419" h="18348" extrusionOk="0">
                    <a:moveTo>
                      <a:pt x="583" y="0"/>
                    </a:moveTo>
                    <a:lnTo>
                      <a:pt x="0" y="10704"/>
                    </a:lnTo>
                    <a:lnTo>
                      <a:pt x="3893" y="18348"/>
                    </a:lnTo>
                    <a:lnTo>
                      <a:pt x="14419" y="12442"/>
                    </a:lnTo>
                    <a:lnTo>
                      <a:pt x="9716" y="5144"/>
                    </a:lnTo>
                    <a:lnTo>
                      <a:pt x="58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6" name="Google Shape;2186;p45"/>
              <p:cNvSpPr/>
              <p:nvPr/>
            </p:nvSpPr>
            <p:spPr>
              <a:xfrm>
                <a:off x="7782901" y="1257300"/>
                <a:ext cx="685950" cy="755702"/>
              </a:xfrm>
              <a:custGeom>
                <a:avLst/>
                <a:gdLst/>
                <a:ahLst/>
                <a:cxnLst/>
                <a:rect l="l" t="t" r="r" b="b"/>
                <a:pathLst>
                  <a:path w="9716" h="10704" extrusionOk="0">
                    <a:moveTo>
                      <a:pt x="583" y="0"/>
                    </a:moveTo>
                    <a:lnTo>
                      <a:pt x="0" y="10704"/>
                    </a:lnTo>
                    <a:lnTo>
                      <a:pt x="9716" y="5144"/>
                    </a:lnTo>
                    <a:lnTo>
                      <a:pt x="58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7" name="Google Shape;2187;p45"/>
              <p:cNvSpPr/>
              <p:nvPr/>
            </p:nvSpPr>
            <p:spPr>
              <a:xfrm>
                <a:off x="7803868" y="1416995"/>
                <a:ext cx="319536" cy="248088"/>
              </a:xfrm>
              <a:custGeom>
                <a:avLst/>
                <a:gdLst/>
                <a:ahLst/>
                <a:cxnLst/>
                <a:rect l="l" t="t" r="r" b="b"/>
                <a:pathLst>
                  <a:path w="4526" h="3514" extrusionOk="0">
                    <a:moveTo>
                      <a:pt x="2049" y="239"/>
                    </a:moveTo>
                    <a:cubicBezTo>
                      <a:pt x="2215" y="239"/>
                      <a:pt x="2287" y="584"/>
                      <a:pt x="2311" y="703"/>
                    </a:cubicBezTo>
                    <a:cubicBezTo>
                      <a:pt x="2358" y="881"/>
                      <a:pt x="2382" y="1060"/>
                      <a:pt x="2382" y="1251"/>
                    </a:cubicBezTo>
                    <a:cubicBezTo>
                      <a:pt x="2382" y="1405"/>
                      <a:pt x="2370" y="1548"/>
                      <a:pt x="2334" y="1703"/>
                    </a:cubicBezTo>
                    <a:cubicBezTo>
                      <a:pt x="2144" y="1608"/>
                      <a:pt x="1977" y="1465"/>
                      <a:pt x="1870" y="1274"/>
                    </a:cubicBezTo>
                    <a:cubicBezTo>
                      <a:pt x="1763" y="1108"/>
                      <a:pt x="1715" y="905"/>
                      <a:pt x="1739" y="703"/>
                    </a:cubicBezTo>
                    <a:cubicBezTo>
                      <a:pt x="1751" y="548"/>
                      <a:pt x="1846" y="250"/>
                      <a:pt x="2049" y="239"/>
                    </a:cubicBezTo>
                    <a:close/>
                    <a:moveTo>
                      <a:pt x="4287" y="0"/>
                    </a:moveTo>
                    <a:lnTo>
                      <a:pt x="4287" y="0"/>
                    </a:lnTo>
                    <a:cubicBezTo>
                      <a:pt x="4323" y="143"/>
                      <a:pt x="4347" y="298"/>
                      <a:pt x="4347" y="465"/>
                    </a:cubicBezTo>
                    <a:cubicBezTo>
                      <a:pt x="4347" y="846"/>
                      <a:pt x="4251" y="1274"/>
                      <a:pt x="4001" y="1584"/>
                    </a:cubicBezTo>
                    <a:cubicBezTo>
                      <a:pt x="3805" y="1821"/>
                      <a:pt x="3497" y="1901"/>
                      <a:pt x="3192" y="1901"/>
                    </a:cubicBezTo>
                    <a:cubicBezTo>
                      <a:pt x="3053" y="1901"/>
                      <a:pt x="2914" y="1884"/>
                      <a:pt x="2787" y="1858"/>
                    </a:cubicBezTo>
                    <a:cubicBezTo>
                      <a:pt x="2680" y="1846"/>
                      <a:pt x="2584" y="1810"/>
                      <a:pt x="2489" y="1774"/>
                    </a:cubicBezTo>
                    <a:cubicBezTo>
                      <a:pt x="2525" y="1596"/>
                      <a:pt x="2549" y="1417"/>
                      <a:pt x="2549" y="1251"/>
                    </a:cubicBezTo>
                    <a:cubicBezTo>
                      <a:pt x="2549" y="1036"/>
                      <a:pt x="2513" y="810"/>
                      <a:pt x="2453" y="608"/>
                    </a:cubicBezTo>
                    <a:cubicBezTo>
                      <a:pt x="2406" y="453"/>
                      <a:pt x="2346" y="191"/>
                      <a:pt x="2180" y="119"/>
                    </a:cubicBezTo>
                    <a:cubicBezTo>
                      <a:pt x="2145" y="104"/>
                      <a:pt x="2109" y="96"/>
                      <a:pt x="2073" y="96"/>
                    </a:cubicBezTo>
                    <a:cubicBezTo>
                      <a:pt x="1949" y="96"/>
                      <a:pt x="1822" y="182"/>
                      <a:pt x="1739" y="274"/>
                    </a:cubicBezTo>
                    <a:cubicBezTo>
                      <a:pt x="1620" y="417"/>
                      <a:pt x="1572" y="631"/>
                      <a:pt x="1572" y="834"/>
                    </a:cubicBezTo>
                    <a:cubicBezTo>
                      <a:pt x="1584" y="1310"/>
                      <a:pt x="1882" y="1679"/>
                      <a:pt x="2299" y="1882"/>
                    </a:cubicBezTo>
                    <a:cubicBezTo>
                      <a:pt x="2168" y="2358"/>
                      <a:pt x="1882" y="2810"/>
                      <a:pt x="1477" y="3120"/>
                    </a:cubicBezTo>
                    <a:cubicBezTo>
                      <a:pt x="1316" y="3241"/>
                      <a:pt x="1120" y="3345"/>
                      <a:pt x="912" y="3345"/>
                    </a:cubicBezTo>
                    <a:cubicBezTo>
                      <a:pt x="875" y="3345"/>
                      <a:pt x="837" y="3341"/>
                      <a:pt x="798" y="3334"/>
                    </a:cubicBezTo>
                    <a:cubicBezTo>
                      <a:pt x="572" y="3275"/>
                      <a:pt x="406" y="3108"/>
                      <a:pt x="275" y="2929"/>
                    </a:cubicBezTo>
                    <a:cubicBezTo>
                      <a:pt x="179" y="2810"/>
                      <a:pt x="96" y="2667"/>
                      <a:pt x="25" y="2525"/>
                    </a:cubicBezTo>
                    <a:lnTo>
                      <a:pt x="1" y="2810"/>
                    </a:lnTo>
                    <a:cubicBezTo>
                      <a:pt x="48" y="2882"/>
                      <a:pt x="96" y="2953"/>
                      <a:pt x="144" y="3025"/>
                    </a:cubicBezTo>
                    <a:cubicBezTo>
                      <a:pt x="350" y="3303"/>
                      <a:pt x="624" y="3513"/>
                      <a:pt x="946" y="3513"/>
                    </a:cubicBezTo>
                    <a:cubicBezTo>
                      <a:pt x="1051" y="3513"/>
                      <a:pt x="1160" y="3491"/>
                      <a:pt x="1275" y="3441"/>
                    </a:cubicBezTo>
                    <a:cubicBezTo>
                      <a:pt x="1882" y="3179"/>
                      <a:pt x="2275" y="2584"/>
                      <a:pt x="2453" y="1953"/>
                    </a:cubicBezTo>
                    <a:cubicBezTo>
                      <a:pt x="2677" y="2040"/>
                      <a:pt x="2922" y="2087"/>
                      <a:pt x="3163" y="2087"/>
                    </a:cubicBezTo>
                    <a:cubicBezTo>
                      <a:pt x="3320" y="2087"/>
                      <a:pt x="3475" y="2067"/>
                      <a:pt x="3620" y="2024"/>
                    </a:cubicBezTo>
                    <a:cubicBezTo>
                      <a:pt x="4180" y="1882"/>
                      <a:pt x="4418" y="1322"/>
                      <a:pt x="4489" y="810"/>
                    </a:cubicBezTo>
                    <a:cubicBezTo>
                      <a:pt x="4525" y="596"/>
                      <a:pt x="4525" y="358"/>
                      <a:pt x="4501" y="108"/>
                    </a:cubicBezTo>
                    <a:lnTo>
                      <a:pt x="4287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8" name="Google Shape;2188;p45"/>
              <p:cNvSpPr/>
              <p:nvPr/>
            </p:nvSpPr>
            <p:spPr>
              <a:xfrm>
                <a:off x="7788760" y="1519505"/>
                <a:ext cx="575037" cy="390136"/>
              </a:xfrm>
              <a:custGeom>
                <a:avLst/>
                <a:gdLst/>
                <a:ahLst/>
                <a:cxnLst/>
                <a:rect l="l" t="t" r="r" b="b"/>
                <a:pathLst>
                  <a:path w="8145" h="5526" extrusionOk="0">
                    <a:moveTo>
                      <a:pt x="5751" y="132"/>
                    </a:moveTo>
                    <a:lnTo>
                      <a:pt x="5751" y="132"/>
                    </a:lnTo>
                    <a:cubicBezTo>
                      <a:pt x="6061" y="180"/>
                      <a:pt x="6251" y="453"/>
                      <a:pt x="6335" y="727"/>
                    </a:cubicBezTo>
                    <a:cubicBezTo>
                      <a:pt x="6370" y="858"/>
                      <a:pt x="6394" y="977"/>
                      <a:pt x="6382" y="1108"/>
                    </a:cubicBezTo>
                    <a:cubicBezTo>
                      <a:pt x="6311" y="1084"/>
                      <a:pt x="6239" y="1049"/>
                      <a:pt x="6168" y="1001"/>
                    </a:cubicBezTo>
                    <a:cubicBezTo>
                      <a:pt x="5894" y="811"/>
                      <a:pt x="5704" y="477"/>
                      <a:pt x="5751" y="132"/>
                    </a:cubicBezTo>
                    <a:close/>
                    <a:moveTo>
                      <a:pt x="3617" y="1920"/>
                    </a:moveTo>
                    <a:cubicBezTo>
                      <a:pt x="3767" y="1920"/>
                      <a:pt x="3928" y="2065"/>
                      <a:pt x="3977" y="2204"/>
                    </a:cubicBezTo>
                    <a:cubicBezTo>
                      <a:pt x="4025" y="2382"/>
                      <a:pt x="3989" y="2585"/>
                      <a:pt x="3918" y="2775"/>
                    </a:cubicBezTo>
                    <a:cubicBezTo>
                      <a:pt x="3775" y="2727"/>
                      <a:pt x="3644" y="2656"/>
                      <a:pt x="3537" y="2561"/>
                    </a:cubicBezTo>
                    <a:cubicBezTo>
                      <a:pt x="3394" y="2430"/>
                      <a:pt x="3298" y="2192"/>
                      <a:pt x="3429" y="2025"/>
                    </a:cubicBezTo>
                    <a:cubicBezTo>
                      <a:pt x="3482" y="1950"/>
                      <a:pt x="3548" y="1920"/>
                      <a:pt x="3617" y="1920"/>
                    </a:cubicBezTo>
                    <a:close/>
                    <a:moveTo>
                      <a:pt x="1429" y="3037"/>
                    </a:moveTo>
                    <a:lnTo>
                      <a:pt x="1429" y="3037"/>
                    </a:lnTo>
                    <a:cubicBezTo>
                      <a:pt x="1798" y="3216"/>
                      <a:pt x="1929" y="3668"/>
                      <a:pt x="1870" y="4073"/>
                    </a:cubicBezTo>
                    <a:cubicBezTo>
                      <a:pt x="1822" y="4037"/>
                      <a:pt x="1763" y="4013"/>
                      <a:pt x="1715" y="3978"/>
                    </a:cubicBezTo>
                    <a:cubicBezTo>
                      <a:pt x="1441" y="3751"/>
                      <a:pt x="1298" y="3359"/>
                      <a:pt x="1429" y="3037"/>
                    </a:cubicBezTo>
                    <a:close/>
                    <a:moveTo>
                      <a:pt x="5704" y="1"/>
                    </a:moveTo>
                    <a:cubicBezTo>
                      <a:pt x="5668" y="1"/>
                      <a:pt x="5644" y="25"/>
                      <a:pt x="5644" y="49"/>
                    </a:cubicBezTo>
                    <a:cubicBezTo>
                      <a:pt x="5561" y="418"/>
                      <a:pt x="5704" y="775"/>
                      <a:pt x="5965" y="1025"/>
                    </a:cubicBezTo>
                    <a:cubicBezTo>
                      <a:pt x="6085" y="1144"/>
                      <a:pt x="6227" y="1227"/>
                      <a:pt x="6370" y="1275"/>
                    </a:cubicBezTo>
                    <a:cubicBezTo>
                      <a:pt x="6358" y="1430"/>
                      <a:pt x="6311" y="1573"/>
                      <a:pt x="6263" y="1715"/>
                    </a:cubicBezTo>
                    <a:cubicBezTo>
                      <a:pt x="5989" y="2394"/>
                      <a:pt x="5358" y="2847"/>
                      <a:pt x="4632" y="2882"/>
                    </a:cubicBezTo>
                    <a:cubicBezTo>
                      <a:pt x="4453" y="2882"/>
                      <a:pt x="4251" y="2870"/>
                      <a:pt x="4072" y="2823"/>
                    </a:cubicBezTo>
                    <a:cubicBezTo>
                      <a:pt x="4144" y="2608"/>
                      <a:pt x="4168" y="2382"/>
                      <a:pt x="4108" y="2180"/>
                    </a:cubicBezTo>
                    <a:cubicBezTo>
                      <a:pt x="4040" y="1974"/>
                      <a:pt x="3820" y="1808"/>
                      <a:pt x="3615" y="1808"/>
                    </a:cubicBezTo>
                    <a:cubicBezTo>
                      <a:pt x="3499" y="1808"/>
                      <a:pt x="3388" y="1861"/>
                      <a:pt x="3310" y="1989"/>
                    </a:cubicBezTo>
                    <a:cubicBezTo>
                      <a:pt x="3072" y="2382"/>
                      <a:pt x="3465" y="2739"/>
                      <a:pt x="3810" y="2882"/>
                    </a:cubicBezTo>
                    <a:cubicBezTo>
                      <a:pt x="3822" y="2894"/>
                      <a:pt x="3846" y="2906"/>
                      <a:pt x="3858" y="2906"/>
                    </a:cubicBezTo>
                    <a:cubicBezTo>
                      <a:pt x="3799" y="3049"/>
                      <a:pt x="3727" y="3180"/>
                      <a:pt x="3668" y="3287"/>
                    </a:cubicBezTo>
                    <a:cubicBezTo>
                      <a:pt x="3465" y="3609"/>
                      <a:pt x="3203" y="3894"/>
                      <a:pt x="2858" y="4049"/>
                    </a:cubicBezTo>
                    <a:cubicBezTo>
                      <a:pt x="2690" y="4121"/>
                      <a:pt x="2500" y="4166"/>
                      <a:pt x="2314" y="4166"/>
                    </a:cubicBezTo>
                    <a:cubicBezTo>
                      <a:pt x="2223" y="4166"/>
                      <a:pt x="2134" y="4156"/>
                      <a:pt x="2048" y="4132"/>
                    </a:cubicBezTo>
                    <a:cubicBezTo>
                      <a:pt x="2048" y="4085"/>
                      <a:pt x="2060" y="4049"/>
                      <a:pt x="2060" y="4001"/>
                    </a:cubicBezTo>
                    <a:cubicBezTo>
                      <a:pt x="2084" y="3549"/>
                      <a:pt x="1870" y="3061"/>
                      <a:pt x="1429" y="2894"/>
                    </a:cubicBezTo>
                    <a:cubicBezTo>
                      <a:pt x="1420" y="2891"/>
                      <a:pt x="1410" y="2889"/>
                      <a:pt x="1401" y="2889"/>
                    </a:cubicBezTo>
                    <a:cubicBezTo>
                      <a:pt x="1376" y="2889"/>
                      <a:pt x="1355" y="2901"/>
                      <a:pt x="1346" y="2918"/>
                    </a:cubicBezTo>
                    <a:cubicBezTo>
                      <a:pt x="1167" y="3275"/>
                      <a:pt x="1251" y="3692"/>
                      <a:pt x="1513" y="3990"/>
                    </a:cubicBezTo>
                    <a:cubicBezTo>
                      <a:pt x="1608" y="4097"/>
                      <a:pt x="1715" y="4168"/>
                      <a:pt x="1846" y="4228"/>
                    </a:cubicBezTo>
                    <a:cubicBezTo>
                      <a:pt x="1727" y="4668"/>
                      <a:pt x="1382" y="5049"/>
                      <a:pt x="965" y="5228"/>
                    </a:cubicBezTo>
                    <a:cubicBezTo>
                      <a:pt x="791" y="5298"/>
                      <a:pt x="614" y="5331"/>
                      <a:pt x="441" y="5331"/>
                    </a:cubicBezTo>
                    <a:cubicBezTo>
                      <a:pt x="294" y="5331"/>
                      <a:pt x="149" y="5307"/>
                      <a:pt x="12" y="5264"/>
                    </a:cubicBezTo>
                    <a:lnTo>
                      <a:pt x="0" y="5454"/>
                    </a:lnTo>
                    <a:cubicBezTo>
                      <a:pt x="131" y="5502"/>
                      <a:pt x="286" y="5525"/>
                      <a:pt x="429" y="5525"/>
                    </a:cubicBezTo>
                    <a:cubicBezTo>
                      <a:pt x="437" y="5526"/>
                      <a:pt x="444" y="5526"/>
                      <a:pt x="452" y="5526"/>
                    </a:cubicBezTo>
                    <a:cubicBezTo>
                      <a:pt x="1169" y="5526"/>
                      <a:pt x="1824" y="4971"/>
                      <a:pt x="2013" y="4287"/>
                    </a:cubicBezTo>
                    <a:cubicBezTo>
                      <a:pt x="2119" y="4319"/>
                      <a:pt x="2230" y="4333"/>
                      <a:pt x="2340" y="4333"/>
                    </a:cubicBezTo>
                    <a:cubicBezTo>
                      <a:pt x="2438" y="4333"/>
                      <a:pt x="2536" y="4322"/>
                      <a:pt x="2632" y="4299"/>
                    </a:cubicBezTo>
                    <a:cubicBezTo>
                      <a:pt x="3096" y="4192"/>
                      <a:pt x="3465" y="3882"/>
                      <a:pt x="3727" y="3478"/>
                    </a:cubicBezTo>
                    <a:cubicBezTo>
                      <a:pt x="3822" y="3335"/>
                      <a:pt x="3929" y="3156"/>
                      <a:pt x="4013" y="2966"/>
                    </a:cubicBezTo>
                    <a:cubicBezTo>
                      <a:pt x="4189" y="3016"/>
                      <a:pt x="4369" y="3040"/>
                      <a:pt x="4548" y="3040"/>
                    </a:cubicBezTo>
                    <a:cubicBezTo>
                      <a:pt x="5218" y="3040"/>
                      <a:pt x="5875" y="2700"/>
                      <a:pt x="6251" y="2108"/>
                    </a:cubicBezTo>
                    <a:cubicBezTo>
                      <a:pt x="6394" y="1870"/>
                      <a:pt x="6501" y="1596"/>
                      <a:pt x="6537" y="1323"/>
                    </a:cubicBezTo>
                    <a:cubicBezTo>
                      <a:pt x="6620" y="1339"/>
                      <a:pt x="6705" y="1348"/>
                      <a:pt x="6792" y="1348"/>
                    </a:cubicBezTo>
                    <a:cubicBezTo>
                      <a:pt x="6892" y="1348"/>
                      <a:pt x="6994" y="1336"/>
                      <a:pt x="7097" y="1311"/>
                    </a:cubicBezTo>
                    <a:cubicBezTo>
                      <a:pt x="7537" y="1215"/>
                      <a:pt x="7894" y="942"/>
                      <a:pt x="8144" y="596"/>
                    </a:cubicBezTo>
                    <a:lnTo>
                      <a:pt x="8001" y="513"/>
                    </a:lnTo>
                    <a:cubicBezTo>
                      <a:pt x="7811" y="763"/>
                      <a:pt x="7573" y="965"/>
                      <a:pt x="7251" y="1096"/>
                    </a:cubicBezTo>
                    <a:cubicBezTo>
                      <a:pt x="7103" y="1151"/>
                      <a:pt x="6944" y="1180"/>
                      <a:pt x="6788" y="1180"/>
                    </a:cubicBezTo>
                    <a:cubicBezTo>
                      <a:pt x="6707" y="1180"/>
                      <a:pt x="6626" y="1172"/>
                      <a:pt x="6549" y="1156"/>
                    </a:cubicBezTo>
                    <a:cubicBezTo>
                      <a:pt x="6549" y="1025"/>
                      <a:pt x="6537" y="894"/>
                      <a:pt x="6513" y="775"/>
                    </a:cubicBezTo>
                    <a:cubicBezTo>
                      <a:pt x="6418" y="382"/>
                      <a:pt x="6132" y="1"/>
                      <a:pt x="570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9" name="Google Shape;2189;p45"/>
              <p:cNvSpPr/>
              <p:nvPr/>
            </p:nvSpPr>
            <p:spPr>
              <a:xfrm>
                <a:off x="7898895" y="1975150"/>
                <a:ext cx="274069" cy="269904"/>
              </a:xfrm>
              <a:custGeom>
                <a:avLst/>
                <a:gdLst/>
                <a:ahLst/>
                <a:cxnLst/>
                <a:rect l="l" t="t" r="r" b="b"/>
                <a:pathLst>
                  <a:path w="3882" h="3823" extrusionOk="0">
                    <a:moveTo>
                      <a:pt x="2215" y="0"/>
                    </a:moveTo>
                    <a:lnTo>
                      <a:pt x="0" y="1429"/>
                    </a:lnTo>
                    <a:lnTo>
                      <a:pt x="1536" y="3822"/>
                    </a:lnTo>
                    <a:lnTo>
                      <a:pt x="3882" y="2786"/>
                    </a:lnTo>
                    <a:lnTo>
                      <a:pt x="221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0" name="Google Shape;2190;p45"/>
              <p:cNvSpPr/>
              <p:nvPr/>
            </p:nvSpPr>
            <p:spPr>
              <a:xfrm>
                <a:off x="8150227" y="2163438"/>
                <a:ext cx="71" cy="71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A30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1" name="Google Shape;2191;p45"/>
              <p:cNvSpPr/>
              <p:nvPr/>
            </p:nvSpPr>
            <p:spPr>
              <a:xfrm>
                <a:off x="7890493" y="1958207"/>
                <a:ext cx="292566" cy="304992"/>
              </a:xfrm>
              <a:custGeom>
                <a:avLst/>
                <a:gdLst/>
                <a:ahLst/>
                <a:cxnLst/>
                <a:rect l="l" t="t" r="r" b="b"/>
                <a:pathLst>
                  <a:path w="4144" h="4320" extrusionOk="0">
                    <a:moveTo>
                      <a:pt x="2269" y="418"/>
                    </a:moveTo>
                    <a:cubicBezTo>
                      <a:pt x="2271" y="418"/>
                      <a:pt x="2273" y="418"/>
                      <a:pt x="2274" y="419"/>
                    </a:cubicBezTo>
                    <a:cubicBezTo>
                      <a:pt x="2286" y="419"/>
                      <a:pt x="2334" y="526"/>
                      <a:pt x="2346" y="538"/>
                    </a:cubicBezTo>
                    <a:cubicBezTo>
                      <a:pt x="2429" y="693"/>
                      <a:pt x="2512" y="835"/>
                      <a:pt x="2608" y="990"/>
                    </a:cubicBezTo>
                    <a:cubicBezTo>
                      <a:pt x="2715" y="1193"/>
                      <a:pt x="2834" y="1407"/>
                      <a:pt x="2953" y="1609"/>
                    </a:cubicBezTo>
                    <a:cubicBezTo>
                      <a:pt x="2715" y="1752"/>
                      <a:pt x="2477" y="1895"/>
                      <a:pt x="2227" y="2026"/>
                    </a:cubicBezTo>
                    <a:cubicBezTo>
                      <a:pt x="2096" y="1788"/>
                      <a:pt x="1965" y="1550"/>
                      <a:pt x="1834" y="1312"/>
                    </a:cubicBezTo>
                    <a:cubicBezTo>
                      <a:pt x="1750" y="1157"/>
                      <a:pt x="1667" y="1014"/>
                      <a:pt x="1572" y="871"/>
                    </a:cubicBezTo>
                    <a:cubicBezTo>
                      <a:pt x="1750" y="752"/>
                      <a:pt x="1941" y="633"/>
                      <a:pt x="2131" y="514"/>
                    </a:cubicBezTo>
                    <a:cubicBezTo>
                      <a:pt x="2142" y="503"/>
                      <a:pt x="2238" y="418"/>
                      <a:pt x="2269" y="418"/>
                    </a:cubicBezTo>
                    <a:close/>
                    <a:moveTo>
                      <a:pt x="1369" y="1002"/>
                    </a:moveTo>
                    <a:cubicBezTo>
                      <a:pt x="1429" y="1157"/>
                      <a:pt x="1512" y="1300"/>
                      <a:pt x="1596" y="1443"/>
                    </a:cubicBezTo>
                    <a:cubicBezTo>
                      <a:pt x="1715" y="1681"/>
                      <a:pt x="1846" y="1931"/>
                      <a:pt x="1965" y="2169"/>
                    </a:cubicBezTo>
                    <a:cubicBezTo>
                      <a:pt x="1655" y="2336"/>
                      <a:pt x="1322" y="2478"/>
                      <a:pt x="1012" y="2645"/>
                    </a:cubicBezTo>
                    <a:cubicBezTo>
                      <a:pt x="822" y="2324"/>
                      <a:pt x="631" y="2014"/>
                      <a:pt x="429" y="1705"/>
                    </a:cubicBezTo>
                    <a:cubicBezTo>
                      <a:pt x="488" y="1669"/>
                      <a:pt x="524" y="1609"/>
                      <a:pt x="524" y="1550"/>
                    </a:cubicBezTo>
                    <a:cubicBezTo>
                      <a:pt x="560" y="1538"/>
                      <a:pt x="607" y="1490"/>
                      <a:pt x="631" y="1478"/>
                    </a:cubicBezTo>
                    <a:cubicBezTo>
                      <a:pt x="691" y="1443"/>
                      <a:pt x="750" y="1395"/>
                      <a:pt x="822" y="1359"/>
                    </a:cubicBezTo>
                    <a:cubicBezTo>
                      <a:pt x="976" y="1252"/>
                      <a:pt x="1131" y="1157"/>
                      <a:pt x="1286" y="1062"/>
                    </a:cubicBezTo>
                    <a:cubicBezTo>
                      <a:pt x="1310" y="1038"/>
                      <a:pt x="1334" y="1026"/>
                      <a:pt x="1369" y="1002"/>
                    </a:cubicBezTo>
                    <a:close/>
                    <a:moveTo>
                      <a:pt x="3712" y="2887"/>
                    </a:moveTo>
                    <a:cubicBezTo>
                      <a:pt x="3718" y="2887"/>
                      <a:pt x="3716" y="2890"/>
                      <a:pt x="3691" y="2895"/>
                    </a:cubicBezTo>
                    <a:cubicBezTo>
                      <a:pt x="3688" y="2895"/>
                      <a:pt x="3686" y="2896"/>
                      <a:pt x="3684" y="2897"/>
                    </a:cubicBezTo>
                    <a:lnTo>
                      <a:pt x="3684" y="2897"/>
                    </a:lnTo>
                    <a:cubicBezTo>
                      <a:pt x="3692" y="2890"/>
                      <a:pt x="3706" y="2887"/>
                      <a:pt x="3712" y="2887"/>
                    </a:cubicBezTo>
                    <a:close/>
                    <a:moveTo>
                      <a:pt x="3680" y="2903"/>
                    </a:moveTo>
                    <a:lnTo>
                      <a:pt x="3680" y="2903"/>
                    </a:lnTo>
                    <a:cubicBezTo>
                      <a:pt x="3679" y="2905"/>
                      <a:pt x="3679" y="2907"/>
                      <a:pt x="3679" y="2907"/>
                    </a:cubicBezTo>
                    <a:lnTo>
                      <a:pt x="3679" y="2907"/>
                    </a:lnTo>
                    <a:cubicBezTo>
                      <a:pt x="3679" y="2906"/>
                      <a:pt x="3679" y="2905"/>
                      <a:pt x="3680" y="2903"/>
                    </a:cubicBezTo>
                    <a:close/>
                    <a:moveTo>
                      <a:pt x="3679" y="2907"/>
                    </a:moveTo>
                    <a:lnTo>
                      <a:pt x="3679" y="2907"/>
                    </a:lnTo>
                    <a:cubicBezTo>
                      <a:pt x="3679" y="2907"/>
                      <a:pt x="3691" y="2919"/>
                      <a:pt x="3691" y="2931"/>
                    </a:cubicBezTo>
                    <a:cubicBezTo>
                      <a:pt x="3679" y="2919"/>
                      <a:pt x="3679" y="2907"/>
                      <a:pt x="3679" y="2907"/>
                    </a:cubicBezTo>
                    <a:close/>
                    <a:moveTo>
                      <a:pt x="3143" y="1943"/>
                    </a:moveTo>
                    <a:lnTo>
                      <a:pt x="3596" y="2740"/>
                    </a:lnTo>
                    <a:cubicBezTo>
                      <a:pt x="3608" y="2776"/>
                      <a:pt x="3643" y="2859"/>
                      <a:pt x="3679" y="2907"/>
                    </a:cubicBezTo>
                    <a:cubicBezTo>
                      <a:pt x="3643" y="2907"/>
                      <a:pt x="3608" y="2943"/>
                      <a:pt x="3584" y="2955"/>
                    </a:cubicBezTo>
                    <a:cubicBezTo>
                      <a:pt x="3429" y="3026"/>
                      <a:pt x="3274" y="3110"/>
                      <a:pt x="3120" y="3181"/>
                    </a:cubicBezTo>
                    <a:cubicBezTo>
                      <a:pt x="3036" y="3229"/>
                      <a:pt x="2953" y="3276"/>
                      <a:pt x="2869" y="3312"/>
                    </a:cubicBezTo>
                    <a:cubicBezTo>
                      <a:pt x="2858" y="3300"/>
                      <a:pt x="2846" y="3276"/>
                      <a:pt x="2834" y="3252"/>
                    </a:cubicBezTo>
                    <a:cubicBezTo>
                      <a:pt x="2762" y="3110"/>
                      <a:pt x="2703" y="2979"/>
                      <a:pt x="2643" y="2836"/>
                    </a:cubicBezTo>
                    <a:cubicBezTo>
                      <a:pt x="2560" y="2681"/>
                      <a:pt x="2488" y="2526"/>
                      <a:pt x="2405" y="2371"/>
                    </a:cubicBezTo>
                    <a:cubicBezTo>
                      <a:pt x="2655" y="2240"/>
                      <a:pt x="2905" y="2097"/>
                      <a:pt x="3143" y="1943"/>
                    </a:cubicBezTo>
                    <a:close/>
                    <a:moveTo>
                      <a:pt x="1803" y="3857"/>
                    </a:moveTo>
                    <a:cubicBezTo>
                      <a:pt x="1802" y="3857"/>
                      <a:pt x="1801" y="3858"/>
                      <a:pt x="1798" y="3860"/>
                    </a:cubicBezTo>
                    <a:cubicBezTo>
                      <a:pt x="1800" y="3859"/>
                      <a:pt x="1801" y="3858"/>
                      <a:pt x="1803" y="3857"/>
                    </a:cubicBezTo>
                    <a:close/>
                    <a:moveTo>
                      <a:pt x="2131" y="2514"/>
                    </a:moveTo>
                    <a:cubicBezTo>
                      <a:pt x="2203" y="2657"/>
                      <a:pt x="2274" y="2788"/>
                      <a:pt x="2346" y="2931"/>
                    </a:cubicBezTo>
                    <a:cubicBezTo>
                      <a:pt x="2405" y="3074"/>
                      <a:pt x="2477" y="3205"/>
                      <a:pt x="2536" y="3336"/>
                    </a:cubicBezTo>
                    <a:cubicBezTo>
                      <a:pt x="2548" y="3383"/>
                      <a:pt x="2572" y="3419"/>
                      <a:pt x="2584" y="3455"/>
                    </a:cubicBezTo>
                    <a:cubicBezTo>
                      <a:pt x="2453" y="3526"/>
                      <a:pt x="2322" y="3586"/>
                      <a:pt x="2203" y="3657"/>
                    </a:cubicBezTo>
                    <a:cubicBezTo>
                      <a:pt x="2062" y="3728"/>
                      <a:pt x="1932" y="3798"/>
                      <a:pt x="1803" y="3857"/>
                    </a:cubicBezTo>
                    <a:lnTo>
                      <a:pt x="1803" y="3857"/>
                    </a:lnTo>
                    <a:cubicBezTo>
                      <a:pt x="1803" y="3857"/>
                      <a:pt x="1803" y="3857"/>
                      <a:pt x="1803" y="3857"/>
                    </a:cubicBezTo>
                    <a:lnTo>
                      <a:pt x="1803" y="3857"/>
                    </a:lnTo>
                    <a:cubicBezTo>
                      <a:pt x="1806" y="3857"/>
                      <a:pt x="1759" y="3885"/>
                      <a:pt x="1738" y="3895"/>
                    </a:cubicBezTo>
                    <a:cubicBezTo>
                      <a:pt x="1726" y="3895"/>
                      <a:pt x="1726" y="3883"/>
                      <a:pt x="1726" y="3872"/>
                    </a:cubicBezTo>
                    <a:cubicBezTo>
                      <a:pt x="1715" y="3800"/>
                      <a:pt x="1619" y="3693"/>
                      <a:pt x="1584" y="3621"/>
                    </a:cubicBezTo>
                    <a:cubicBezTo>
                      <a:pt x="1453" y="3395"/>
                      <a:pt x="1322" y="3169"/>
                      <a:pt x="1179" y="2943"/>
                    </a:cubicBezTo>
                    <a:cubicBezTo>
                      <a:pt x="1512" y="2824"/>
                      <a:pt x="1834" y="2669"/>
                      <a:pt x="2131" y="2514"/>
                    </a:cubicBezTo>
                    <a:close/>
                    <a:moveTo>
                      <a:pt x="2289" y="1"/>
                    </a:moveTo>
                    <a:cubicBezTo>
                      <a:pt x="2221" y="1"/>
                      <a:pt x="2151" y="18"/>
                      <a:pt x="2084" y="50"/>
                    </a:cubicBezTo>
                    <a:cubicBezTo>
                      <a:pt x="1881" y="145"/>
                      <a:pt x="1703" y="288"/>
                      <a:pt x="1512" y="407"/>
                    </a:cubicBezTo>
                    <a:cubicBezTo>
                      <a:pt x="1084" y="681"/>
                      <a:pt x="631" y="931"/>
                      <a:pt x="226" y="1240"/>
                    </a:cubicBezTo>
                    <a:cubicBezTo>
                      <a:pt x="83" y="1336"/>
                      <a:pt x="0" y="1562"/>
                      <a:pt x="143" y="1681"/>
                    </a:cubicBezTo>
                    <a:cubicBezTo>
                      <a:pt x="131" y="1716"/>
                      <a:pt x="131" y="1752"/>
                      <a:pt x="155" y="1788"/>
                    </a:cubicBezTo>
                    <a:cubicBezTo>
                      <a:pt x="357" y="2217"/>
                      <a:pt x="583" y="2633"/>
                      <a:pt x="810" y="3062"/>
                    </a:cubicBezTo>
                    <a:lnTo>
                      <a:pt x="1119" y="3621"/>
                    </a:lnTo>
                    <a:cubicBezTo>
                      <a:pt x="1226" y="3812"/>
                      <a:pt x="1310" y="4038"/>
                      <a:pt x="1453" y="4193"/>
                    </a:cubicBezTo>
                    <a:cubicBezTo>
                      <a:pt x="1526" y="4281"/>
                      <a:pt x="1617" y="4319"/>
                      <a:pt x="1715" y="4319"/>
                    </a:cubicBezTo>
                    <a:cubicBezTo>
                      <a:pt x="1776" y="4319"/>
                      <a:pt x="1841" y="4304"/>
                      <a:pt x="1905" y="4276"/>
                    </a:cubicBezTo>
                    <a:cubicBezTo>
                      <a:pt x="2119" y="4181"/>
                      <a:pt x="2322" y="4074"/>
                      <a:pt x="2524" y="3967"/>
                    </a:cubicBezTo>
                    <a:cubicBezTo>
                      <a:pt x="2929" y="3764"/>
                      <a:pt x="3334" y="3562"/>
                      <a:pt x="3739" y="3348"/>
                    </a:cubicBezTo>
                    <a:cubicBezTo>
                      <a:pt x="3917" y="3264"/>
                      <a:pt x="4096" y="3169"/>
                      <a:pt x="4120" y="2955"/>
                    </a:cubicBezTo>
                    <a:cubicBezTo>
                      <a:pt x="4143" y="2764"/>
                      <a:pt x="3977" y="2562"/>
                      <a:pt x="3882" y="2395"/>
                    </a:cubicBezTo>
                    <a:lnTo>
                      <a:pt x="3227" y="1228"/>
                    </a:lnTo>
                    <a:cubicBezTo>
                      <a:pt x="3108" y="1026"/>
                      <a:pt x="2989" y="824"/>
                      <a:pt x="2869" y="609"/>
                    </a:cubicBezTo>
                    <a:cubicBezTo>
                      <a:pt x="2774" y="443"/>
                      <a:pt x="2691" y="228"/>
                      <a:pt x="2536" y="97"/>
                    </a:cubicBezTo>
                    <a:cubicBezTo>
                      <a:pt x="2462" y="30"/>
                      <a:pt x="2377" y="1"/>
                      <a:pt x="228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2" name="Google Shape;2192;p45"/>
              <p:cNvSpPr/>
              <p:nvPr/>
            </p:nvSpPr>
            <p:spPr>
              <a:xfrm>
                <a:off x="8193928" y="2010450"/>
                <a:ext cx="341351" cy="401008"/>
              </a:xfrm>
              <a:custGeom>
                <a:avLst/>
                <a:gdLst/>
                <a:ahLst/>
                <a:cxnLst/>
                <a:rect l="l" t="t" r="r" b="b"/>
                <a:pathLst>
                  <a:path w="4835" h="5680" extrusionOk="0">
                    <a:moveTo>
                      <a:pt x="2239" y="0"/>
                    </a:moveTo>
                    <a:lnTo>
                      <a:pt x="0" y="1441"/>
                    </a:lnTo>
                    <a:lnTo>
                      <a:pt x="1596" y="5679"/>
                    </a:lnTo>
                    <a:lnTo>
                      <a:pt x="4834" y="3929"/>
                    </a:lnTo>
                    <a:lnTo>
                      <a:pt x="223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3" name="Google Shape;2193;p45"/>
              <p:cNvSpPr/>
              <p:nvPr/>
            </p:nvSpPr>
            <p:spPr>
              <a:xfrm>
                <a:off x="8370425" y="2153342"/>
                <a:ext cx="52173" cy="47796"/>
              </a:xfrm>
              <a:custGeom>
                <a:avLst/>
                <a:gdLst/>
                <a:ahLst/>
                <a:cxnLst/>
                <a:rect l="l" t="t" r="r" b="b"/>
                <a:pathLst>
                  <a:path w="739" h="677" extrusionOk="0">
                    <a:moveTo>
                      <a:pt x="335" y="0"/>
                    </a:moveTo>
                    <a:cubicBezTo>
                      <a:pt x="273" y="0"/>
                      <a:pt x="215" y="16"/>
                      <a:pt x="167" y="48"/>
                    </a:cubicBezTo>
                    <a:cubicBezTo>
                      <a:pt x="60" y="131"/>
                      <a:pt x="1" y="250"/>
                      <a:pt x="24" y="381"/>
                    </a:cubicBezTo>
                    <a:cubicBezTo>
                      <a:pt x="24" y="405"/>
                      <a:pt x="24" y="441"/>
                      <a:pt x="36" y="465"/>
                    </a:cubicBezTo>
                    <a:cubicBezTo>
                      <a:pt x="60" y="512"/>
                      <a:pt x="84" y="548"/>
                      <a:pt x="108" y="584"/>
                    </a:cubicBezTo>
                    <a:cubicBezTo>
                      <a:pt x="155" y="619"/>
                      <a:pt x="203" y="655"/>
                      <a:pt x="262" y="667"/>
                    </a:cubicBezTo>
                    <a:cubicBezTo>
                      <a:pt x="287" y="673"/>
                      <a:pt x="313" y="676"/>
                      <a:pt x="340" y="676"/>
                    </a:cubicBezTo>
                    <a:cubicBezTo>
                      <a:pt x="418" y="676"/>
                      <a:pt x="501" y="652"/>
                      <a:pt x="572" y="607"/>
                    </a:cubicBezTo>
                    <a:cubicBezTo>
                      <a:pt x="667" y="536"/>
                      <a:pt x="739" y="429"/>
                      <a:pt x="715" y="298"/>
                    </a:cubicBezTo>
                    <a:cubicBezTo>
                      <a:pt x="703" y="215"/>
                      <a:pt x="679" y="155"/>
                      <a:pt x="620" y="95"/>
                    </a:cubicBezTo>
                    <a:cubicBezTo>
                      <a:pt x="584" y="48"/>
                      <a:pt x="524" y="24"/>
                      <a:pt x="465" y="12"/>
                    </a:cubicBezTo>
                    <a:lnTo>
                      <a:pt x="429" y="12"/>
                    </a:lnTo>
                    <a:cubicBezTo>
                      <a:pt x="397" y="4"/>
                      <a:pt x="366" y="0"/>
                      <a:pt x="33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4" name="Google Shape;2194;p45"/>
              <p:cNvSpPr/>
              <p:nvPr/>
            </p:nvSpPr>
            <p:spPr>
              <a:xfrm>
                <a:off x="8295590" y="1754882"/>
                <a:ext cx="285859" cy="290943"/>
              </a:xfrm>
              <a:custGeom>
                <a:avLst/>
                <a:gdLst/>
                <a:ahLst/>
                <a:cxnLst/>
                <a:rect l="l" t="t" r="r" b="b"/>
                <a:pathLst>
                  <a:path w="4049" h="4121" extrusionOk="0">
                    <a:moveTo>
                      <a:pt x="2382" y="1"/>
                    </a:moveTo>
                    <a:lnTo>
                      <a:pt x="1" y="1549"/>
                    </a:lnTo>
                    <a:lnTo>
                      <a:pt x="1668" y="4120"/>
                    </a:lnTo>
                    <a:lnTo>
                      <a:pt x="4049" y="2584"/>
                    </a:lnTo>
                    <a:lnTo>
                      <a:pt x="238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5" name="Google Shape;2195;p45"/>
              <p:cNvSpPr/>
              <p:nvPr/>
            </p:nvSpPr>
            <p:spPr>
              <a:xfrm>
                <a:off x="8283871" y="1735961"/>
                <a:ext cx="296802" cy="306828"/>
              </a:xfrm>
              <a:custGeom>
                <a:avLst/>
                <a:gdLst/>
                <a:ahLst/>
                <a:cxnLst/>
                <a:rect l="l" t="t" r="r" b="b"/>
                <a:pathLst>
                  <a:path w="4204" h="4346" extrusionOk="0">
                    <a:moveTo>
                      <a:pt x="2215" y="423"/>
                    </a:moveTo>
                    <a:cubicBezTo>
                      <a:pt x="2227" y="423"/>
                      <a:pt x="2286" y="531"/>
                      <a:pt x="2298" y="543"/>
                    </a:cubicBezTo>
                    <a:cubicBezTo>
                      <a:pt x="2393" y="685"/>
                      <a:pt x="2477" y="828"/>
                      <a:pt x="2572" y="971"/>
                    </a:cubicBezTo>
                    <a:cubicBezTo>
                      <a:pt x="2703" y="1174"/>
                      <a:pt x="2834" y="1376"/>
                      <a:pt x="2965" y="1578"/>
                    </a:cubicBezTo>
                    <a:cubicBezTo>
                      <a:pt x="2727" y="1733"/>
                      <a:pt x="2501" y="1888"/>
                      <a:pt x="2262" y="2043"/>
                    </a:cubicBezTo>
                    <a:cubicBezTo>
                      <a:pt x="2120" y="1805"/>
                      <a:pt x="1965" y="1566"/>
                      <a:pt x="1822" y="1340"/>
                    </a:cubicBezTo>
                    <a:cubicBezTo>
                      <a:pt x="1739" y="1197"/>
                      <a:pt x="1643" y="1055"/>
                      <a:pt x="1536" y="912"/>
                    </a:cubicBezTo>
                    <a:cubicBezTo>
                      <a:pt x="1715" y="781"/>
                      <a:pt x="1893" y="650"/>
                      <a:pt x="2072" y="519"/>
                    </a:cubicBezTo>
                    <a:cubicBezTo>
                      <a:pt x="2084" y="507"/>
                      <a:pt x="2191" y="423"/>
                      <a:pt x="2215" y="423"/>
                    </a:cubicBezTo>
                    <a:close/>
                    <a:moveTo>
                      <a:pt x="1334" y="1055"/>
                    </a:moveTo>
                    <a:cubicBezTo>
                      <a:pt x="1417" y="1209"/>
                      <a:pt x="1500" y="1352"/>
                      <a:pt x="1596" y="1483"/>
                    </a:cubicBezTo>
                    <a:cubicBezTo>
                      <a:pt x="1727" y="1721"/>
                      <a:pt x="1869" y="1959"/>
                      <a:pt x="2000" y="2198"/>
                    </a:cubicBezTo>
                    <a:cubicBezTo>
                      <a:pt x="1703" y="2376"/>
                      <a:pt x="1381" y="2543"/>
                      <a:pt x="1084" y="2721"/>
                    </a:cubicBezTo>
                    <a:cubicBezTo>
                      <a:pt x="869" y="2412"/>
                      <a:pt x="667" y="2102"/>
                      <a:pt x="441" y="1817"/>
                    </a:cubicBezTo>
                    <a:cubicBezTo>
                      <a:pt x="500" y="1781"/>
                      <a:pt x="536" y="1721"/>
                      <a:pt x="536" y="1650"/>
                    </a:cubicBezTo>
                    <a:cubicBezTo>
                      <a:pt x="560" y="1638"/>
                      <a:pt x="607" y="1590"/>
                      <a:pt x="631" y="1578"/>
                    </a:cubicBezTo>
                    <a:lnTo>
                      <a:pt x="810" y="1447"/>
                    </a:lnTo>
                    <a:cubicBezTo>
                      <a:pt x="965" y="1340"/>
                      <a:pt x="1107" y="1221"/>
                      <a:pt x="1262" y="1114"/>
                    </a:cubicBezTo>
                    <a:lnTo>
                      <a:pt x="1334" y="1055"/>
                    </a:lnTo>
                    <a:close/>
                    <a:moveTo>
                      <a:pt x="3751" y="2829"/>
                    </a:moveTo>
                    <a:cubicBezTo>
                      <a:pt x="3757" y="2835"/>
                      <a:pt x="3760" y="2841"/>
                      <a:pt x="3763" y="2845"/>
                    </a:cubicBezTo>
                    <a:lnTo>
                      <a:pt x="3763" y="2845"/>
                    </a:lnTo>
                    <a:cubicBezTo>
                      <a:pt x="3751" y="2836"/>
                      <a:pt x="3751" y="2829"/>
                      <a:pt x="3751" y="2829"/>
                    </a:cubicBezTo>
                    <a:close/>
                    <a:moveTo>
                      <a:pt x="3155" y="1900"/>
                    </a:moveTo>
                    <a:lnTo>
                      <a:pt x="3667" y="2674"/>
                    </a:lnTo>
                    <a:cubicBezTo>
                      <a:pt x="3679" y="2698"/>
                      <a:pt x="3715" y="2781"/>
                      <a:pt x="3751" y="2829"/>
                    </a:cubicBezTo>
                    <a:cubicBezTo>
                      <a:pt x="3751" y="2817"/>
                      <a:pt x="3772" y="2811"/>
                      <a:pt x="3783" y="2811"/>
                    </a:cubicBezTo>
                    <a:cubicBezTo>
                      <a:pt x="3795" y="2811"/>
                      <a:pt x="3798" y="2817"/>
                      <a:pt x="3763" y="2829"/>
                    </a:cubicBezTo>
                    <a:lnTo>
                      <a:pt x="3751" y="2829"/>
                    </a:lnTo>
                    <a:cubicBezTo>
                      <a:pt x="3727" y="2840"/>
                      <a:pt x="3691" y="2864"/>
                      <a:pt x="3667" y="2876"/>
                    </a:cubicBezTo>
                    <a:cubicBezTo>
                      <a:pt x="3513" y="2971"/>
                      <a:pt x="3370" y="3055"/>
                      <a:pt x="3215" y="3138"/>
                    </a:cubicBezTo>
                    <a:cubicBezTo>
                      <a:pt x="3132" y="3186"/>
                      <a:pt x="3048" y="3233"/>
                      <a:pt x="2965" y="3281"/>
                    </a:cubicBezTo>
                    <a:cubicBezTo>
                      <a:pt x="2953" y="3257"/>
                      <a:pt x="2941" y="3245"/>
                      <a:pt x="2929" y="3221"/>
                    </a:cubicBezTo>
                    <a:cubicBezTo>
                      <a:pt x="2858" y="3090"/>
                      <a:pt x="2786" y="2960"/>
                      <a:pt x="2715" y="2829"/>
                    </a:cubicBezTo>
                    <a:cubicBezTo>
                      <a:pt x="2631" y="2674"/>
                      <a:pt x="2548" y="2519"/>
                      <a:pt x="2453" y="2376"/>
                    </a:cubicBezTo>
                    <a:cubicBezTo>
                      <a:pt x="2703" y="2221"/>
                      <a:pt x="2941" y="2067"/>
                      <a:pt x="3155" y="1900"/>
                    </a:cubicBezTo>
                    <a:close/>
                    <a:moveTo>
                      <a:pt x="2191" y="2531"/>
                    </a:moveTo>
                    <a:cubicBezTo>
                      <a:pt x="2274" y="2662"/>
                      <a:pt x="2346" y="2793"/>
                      <a:pt x="2429" y="2936"/>
                    </a:cubicBezTo>
                    <a:cubicBezTo>
                      <a:pt x="2501" y="3067"/>
                      <a:pt x="2572" y="3198"/>
                      <a:pt x="2643" y="3329"/>
                    </a:cubicBezTo>
                    <a:cubicBezTo>
                      <a:pt x="2655" y="3364"/>
                      <a:pt x="2679" y="3400"/>
                      <a:pt x="2691" y="3448"/>
                    </a:cubicBezTo>
                    <a:cubicBezTo>
                      <a:pt x="2572" y="3519"/>
                      <a:pt x="2441" y="3591"/>
                      <a:pt x="2322" y="3662"/>
                    </a:cubicBezTo>
                    <a:cubicBezTo>
                      <a:pt x="2191" y="3733"/>
                      <a:pt x="2060" y="3817"/>
                      <a:pt x="1929" y="3888"/>
                    </a:cubicBezTo>
                    <a:cubicBezTo>
                      <a:pt x="1932" y="3887"/>
                      <a:pt x="1934" y="3886"/>
                      <a:pt x="1935" y="3886"/>
                    </a:cubicBezTo>
                    <a:lnTo>
                      <a:pt x="1935" y="3886"/>
                    </a:lnTo>
                    <a:cubicBezTo>
                      <a:pt x="1940" y="3886"/>
                      <a:pt x="1900" y="3914"/>
                      <a:pt x="1869" y="3924"/>
                    </a:cubicBezTo>
                    <a:cubicBezTo>
                      <a:pt x="1869" y="3924"/>
                      <a:pt x="1858" y="3924"/>
                      <a:pt x="1858" y="3912"/>
                    </a:cubicBezTo>
                    <a:cubicBezTo>
                      <a:pt x="1846" y="3841"/>
                      <a:pt x="1739" y="3722"/>
                      <a:pt x="1703" y="3662"/>
                    </a:cubicBezTo>
                    <a:cubicBezTo>
                      <a:pt x="1560" y="3448"/>
                      <a:pt x="1417" y="3221"/>
                      <a:pt x="1262" y="3007"/>
                    </a:cubicBezTo>
                    <a:cubicBezTo>
                      <a:pt x="1584" y="2876"/>
                      <a:pt x="1893" y="2698"/>
                      <a:pt x="2191" y="2531"/>
                    </a:cubicBezTo>
                    <a:close/>
                    <a:moveTo>
                      <a:pt x="2236" y="1"/>
                    </a:moveTo>
                    <a:cubicBezTo>
                      <a:pt x="2158" y="1"/>
                      <a:pt x="2078" y="25"/>
                      <a:pt x="2000" y="66"/>
                    </a:cubicBezTo>
                    <a:cubicBezTo>
                      <a:pt x="1810" y="173"/>
                      <a:pt x="1631" y="328"/>
                      <a:pt x="1453" y="459"/>
                    </a:cubicBezTo>
                    <a:cubicBezTo>
                      <a:pt x="1036" y="757"/>
                      <a:pt x="596" y="1031"/>
                      <a:pt x="215" y="1352"/>
                    </a:cubicBezTo>
                    <a:cubicBezTo>
                      <a:pt x="84" y="1459"/>
                      <a:pt x="0" y="1697"/>
                      <a:pt x="155" y="1805"/>
                    </a:cubicBezTo>
                    <a:cubicBezTo>
                      <a:pt x="143" y="1840"/>
                      <a:pt x="143" y="1876"/>
                      <a:pt x="167" y="1912"/>
                    </a:cubicBezTo>
                    <a:cubicBezTo>
                      <a:pt x="393" y="2328"/>
                      <a:pt x="643" y="2733"/>
                      <a:pt x="893" y="3138"/>
                    </a:cubicBezTo>
                    <a:lnTo>
                      <a:pt x="1238" y="3686"/>
                    </a:lnTo>
                    <a:cubicBezTo>
                      <a:pt x="1346" y="3864"/>
                      <a:pt x="1453" y="4091"/>
                      <a:pt x="1596" y="4233"/>
                    </a:cubicBezTo>
                    <a:cubicBezTo>
                      <a:pt x="1679" y="4310"/>
                      <a:pt x="1767" y="4346"/>
                      <a:pt x="1858" y="4346"/>
                    </a:cubicBezTo>
                    <a:cubicBezTo>
                      <a:pt x="1923" y="4346"/>
                      <a:pt x="1991" y="4328"/>
                      <a:pt x="2060" y="4293"/>
                    </a:cubicBezTo>
                    <a:cubicBezTo>
                      <a:pt x="2262" y="4186"/>
                      <a:pt x="2465" y="4067"/>
                      <a:pt x="2667" y="3948"/>
                    </a:cubicBezTo>
                    <a:cubicBezTo>
                      <a:pt x="3060" y="3722"/>
                      <a:pt x="3441" y="3495"/>
                      <a:pt x="3834" y="3269"/>
                    </a:cubicBezTo>
                    <a:cubicBezTo>
                      <a:pt x="4001" y="3174"/>
                      <a:pt x="4191" y="3067"/>
                      <a:pt x="4203" y="2852"/>
                    </a:cubicBezTo>
                    <a:cubicBezTo>
                      <a:pt x="4203" y="2662"/>
                      <a:pt x="4036" y="2459"/>
                      <a:pt x="3929" y="2305"/>
                    </a:cubicBezTo>
                    <a:cubicBezTo>
                      <a:pt x="3691" y="1936"/>
                      <a:pt x="3453" y="1555"/>
                      <a:pt x="3203" y="1174"/>
                    </a:cubicBezTo>
                    <a:cubicBezTo>
                      <a:pt x="3072" y="983"/>
                      <a:pt x="2953" y="781"/>
                      <a:pt x="2822" y="590"/>
                    </a:cubicBezTo>
                    <a:cubicBezTo>
                      <a:pt x="2715" y="423"/>
                      <a:pt x="2620" y="209"/>
                      <a:pt x="2453" y="78"/>
                    </a:cubicBezTo>
                    <a:cubicBezTo>
                      <a:pt x="2387" y="25"/>
                      <a:pt x="2313" y="1"/>
                      <a:pt x="223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6" name="Google Shape;2196;p45"/>
            <p:cNvGrpSpPr/>
            <p:nvPr/>
          </p:nvGrpSpPr>
          <p:grpSpPr>
            <a:xfrm rot="-1589557" flipH="1">
              <a:off x="2637803" y="757839"/>
              <a:ext cx="975522" cy="1434703"/>
              <a:chOff x="7208526" y="2752241"/>
              <a:chExt cx="626765" cy="921786"/>
            </a:xfrm>
          </p:grpSpPr>
          <p:sp>
            <p:nvSpPr>
              <p:cNvPr id="2197" name="Google Shape;2197;p45"/>
              <p:cNvSpPr/>
              <p:nvPr/>
            </p:nvSpPr>
            <p:spPr>
              <a:xfrm>
                <a:off x="7208670" y="2752355"/>
                <a:ext cx="626621" cy="921571"/>
              </a:xfrm>
              <a:custGeom>
                <a:avLst/>
                <a:gdLst/>
                <a:ahLst/>
                <a:cxnLst/>
                <a:rect l="l" t="t" r="r" b="b"/>
                <a:pathLst>
                  <a:path w="8752" h="12872" extrusionOk="0">
                    <a:moveTo>
                      <a:pt x="2647" y="0"/>
                    </a:moveTo>
                    <a:cubicBezTo>
                      <a:pt x="2497" y="0"/>
                      <a:pt x="2344" y="19"/>
                      <a:pt x="2192" y="58"/>
                    </a:cubicBezTo>
                    <a:cubicBezTo>
                      <a:pt x="1191" y="308"/>
                      <a:pt x="596" y="1308"/>
                      <a:pt x="846" y="2296"/>
                    </a:cubicBezTo>
                    <a:cubicBezTo>
                      <a:pt x="1049" y="3106"/>
                      <a:pt x="1751" y="3653"/>
                      <a:pt x="2537" y="3689"/>
                    </a:cubicBezTo>
                    <a:cubicBezTo>
                      <a:pt x="2311" y="4034"/>
                      <a:pt x="2108" y="4415"/>
                      <a:pt x="1906" y="4772"/>
                    </a:cubicBezTo>
                    <a:cubicBezTo>
                      <a:pt x="1775" y="4999"/>
                      <a:pt x="1644" y="5237"/>
                      <a:pt x="1513" y="5475"/>
                    </a:cubicBezTo>
                    <a:cubicBezTo>
                      <a:pt x="1382" y="5701"/>
                      <a:pt x="1239" y="5927"/>
                      <a:pt x="1120" y="6177"/>
                    </a:cubicBezTo>
                    <a:cubicBezTo>
                      <a:pt x="977" y="6142"/>
                      <a:pt x="834" y="6130"/>
                      <a:pt x="691" y="6130"/>
                    </a:cubicBezTo>
                    <a:cubicBezTo>
                      <a:pt x="584" y="6130"/>
                      <a:pt x="477" y="6142"/>
                      <a:pt x="370" y="6154"/>
                    </a:cubicBezTo>
                    <a:cubicBezTo>
                      <a:pt x="310" y="6154"/>
                      <a:pt x="251" y="6165"/>
                      <a:pt x="203" y="6165"/>
                    </a:cubicBezTo>
                    <a:cubicBezTo>
                      <a:pt x="168" y="6177"/>
                      <a:pt x="132" y="6177"/>
                      <a:pt x="96" y="6201"/>
                    </a:cubicBezTo>
                    <a:cubicBezTo>
                      <a:pt x="60" y="6225"/>
                      <a:pt x="48" y="6249"/>
                      <a:pt x="25" y="6284"/>
                    </a:cubicBezTo>
                    <a:cubicBezTo>
                      <a:pt x="1" y="6332"/>
                      <a:pt x="25" y="6380"/>
                      <a:pt x="60" y="6415"/>
                    </a:cubicBezTo>
                    <a:cubicBezTo>
                      <a:pt x="96" y="6439"/>
                      <a:pt x="108" y="6451"/>
                      <a:pt x="156" y="6463"/>
                    </a:cubicBezTo>
                    <a:cubicBezTo>
                      <a:pt x="164" y="6467"/>
                      <a:pt x="173" y="6468"/>
                      <a:pt x="183" y="6468"/>
                    </a:cubicBezTo>
                    <a:cubicBezTo>
                      <a:pt x="203" y="6468"/>
                      <a:pt x="227" y="6463"/>
                      <a:pt x="251" y="6463"/>
                    </a:cubicBezTo>
                    <a:cubicBezTo>
                      <a:pt x="298" y="6451"/>
                      <a:pt x="346" y="6451"/>
                      <a:pt x="394" y="6439"/>
                    </a:cubicBezTo>
                    <a:cubicBezTo>
                      <a:pt x="501" y="6427"/>
                      <a:pt x="596" y="6427"/>
                      <a:pt x="691" y="6427"/>
                    </a:cubicBezTo>
                    <a:cubicBezTo>
                      <a:pt x="799" y="6415"/>
                      <a:pt x="906" y="6415"/>
                      <a:pt x="1001" y="6415"/>
                    </a:cubicBezTo>
                    <a:cubicBezTo>
                      <a:pt x="941" y="6475"/>
                      <a:pt x="882" y="6546"/>
                      <a:pt x="834" y="6630"/>
                    </a:cubicBezTo>
                    <a:cubicBezTo>
                      <a:pt x="739" y="6761"/>
                      <a:pt x="644" y="6904"/>
                      <a:pt x="549" y="7046"/>
                    </a:cubicBezTo>
                    <a:cubicBezTo>
                      <a:pt x="513" y="7118"/>
                      <a:pt x="465" y="7189"/>
                      <a:pt x="429" y="7261"/>
                    </a:cubicBezTo>
                    <a:cubicBezTo>
                      <a:pt x="382" y="7356"/>
                      <a:pt x="346" y="7475"/>
                      <a:pt x="429" y="7558"/>
                    </a:cubicBezTo>
                    <a:cubicBezTo>
                      <a:pt x="453" y="7582"/>
                      <a:pt x="489" y="7606"/>
                      <a:pt x="537" y="7606"/>
                    </a:cubicBezTo>
                    <a:lnTo>
                      <a:pt x="584" y="7606"/>
                    </a:lnTo>
                    <a:cubicBezTo>
                      <a:pt x="620" y="7594"/>
                      <a:pt x="656" y="7558"/>
                      <a:pt x="679" y="7523"/>
                    </a:cubicBezTo>
                    <a:cubicBezTo>
                      <a:pt x="715" y="7487"/>
                      <a:pt x="715" y="7416"/>
                      <a:pt x="691" y="7368"/>
                    </a:cubicBezTo>
                    <a:cubicBezTo>
                      <a:pt x="715" y="7320"/>
                      <a:pt x="739" y="7285"/>
                      <a:pt x="763" y="7237"/>
                    </a:cubicBezTo>
                    <a:cubicBezTo>
                      <a:pt x="822" y="7130"/>
                      <a:pt x="882" y="7035"/>
                      <a:pt x="953" y="6927"/>
                    </a:cubicBezTo>
                    <a:cubicBezTo>
                      <a:pt x="1013" y="6832"/>
                      <a:pt x="1072" y="6737"/>
                      <a:pt x="1132" y="6630"/>
                    </a:cubicBezTo>
                    <a:cubicBezTo>
                      <a:pt x="1156" y="6606"/>
                      <a:pt x="1168" y="6570"/>
                      <a:pt x="1191" y="6535"/>
                    </a:cubicBezTo>
                    <a:cubicBezTo>
                      <a:pt x="1191" y="6618"/>
                      <a:pt x="1191" y="6701"/>
                      <a:pt x="1203" y="6796"/>
                    </a:cubicBezTo>
                    <a:cubicBezTo>
                      <a:pt x="1203" y="6904"/>
                      <a:pt x="1215" y="7023"/>
                      <a:pt x="1227" y="7142"/>
                    </a:cubicBezTo>
                    <a:cubicBezTo>
                      <a:pt x="1239" y="7261"/>
                      <a:pt x="1251" y="7392"/>
                      <a:pt x="1287" y="7511"/>
                    </a:cubicBezTo>
                    <a:cubicBezTo>
                      <a:pt x="1309" y="7583"/>
                      <a:pt x="1372" y="7619"/>
                      <a:pt x="1433" y="7619"/>
                    </a:cubicBezTo>
                    <a:cubicBezTo>
                      <a:pt x="1504" y="7619"/>
                      <a:pt x="1572" y="7571"/>
                      <a:pt x="1572" y="7475"/>
                    </a:cubicBezTo>
                    <a:cubicBezTo>
                      <a:pt x="1572" y="7356"/>
                      <a:pt x="1537" y="7237"/>
                      <a:pt x="1525" y="7118"/>
                    </a:cubicBezTo>
                    <a:cubicBezTo>
                      <a:pt x="1501" y="7011"/>
                      <a:pt x="1489" y="6892"/>
                      <a:pt x="1465" y="6773"/>
                    </a:cubicBezTo>
                    <a:cubicBezTo>
                      <a:pt x="1453" y="6642"/>
                      <a:pt x="1441" y="6499"/>
                      <a:pt x="1430" y="6368"/>
                    </a:cubicBezTo>
                    <a:lnTo>
                      <a:pt x="1430" y="6368"/>
                    </a:lnTo>
                    <a:cubicBezTo>
                      <a:pt x="1513" y="6523"/>
                      <a:pt x="1608" y="6665"/>
                      <a:pt x="1703" y="6808"/>
                    </a:cubicBezTo>
                    <a:cubicBezTo>
                      <a:pt x="1763" y="6904"/>
                      <a:pt x="1834" y="7011"/>
                      <a:pt x="1906" y="7106"/>
                    </a:cubicBezTo>
                    <a:cubicBezTo>
                      <a:pt x="1977" y="7201"/>
                      <a:pt x="2073" y="7356"/>
                      <a:pt x="2203" y="7356"/>
                    </a:cubicBezTo>
                    <a:cubicBezTo>
                      <a:pt x="2239" y="7356"/>
                      <a:pt x="2287" y="7332"/>
                      <a:pt x="2299" y="7285"/>
                    </a:cubicBezTo>
                    <a:cubicBezTo>
                      <a:pt x="2323" y="7166"/>
                      <a:pt x="2215" y="7046"/>
                      <a:pt x="2156" y="6951"/>
                    </a:cubicBezTo>
                    <a:cubicBezTo>
                      <a:pt x="2073" y="6856"/>
                      <a:pt x="2001" y="6761"/>
                      <a:pt x="1942" y="6654"/>
                    </a:cubicBezTo>
                    <a:cubicBezTo>
                      <a:pt x="1811" y="6463"/>
                      <a:pt x="1680" y="6261"/>
                      <a:pt x="1537" y="6070"/>
                    </a:cubicBezTo>
                    <a:cubicBezTo>
                      <a:pt x="1608" y="5939"/>
                      <a:pt x="1692" y="5796"/>
                      <a:pt x="1763" y="5653"/>
                    </a:cubicBezTo>
                    <a:cubicBezTo>
                      <a:pt x="1894" y="5415"/>
                      <a:pt x="2037" y="5165"/>
                      <a:pt x="2168" y="4927"/>
                    </a:cubicBezTo>
                    <a:cubicBezTo>
                      <a:pt x="2394" y="4522"/>
                      <a:pt x="2644" y="4106"/>
                      <a:pt x="2846" y="3677"/>
                    </a:cubicBezTo>
                    <a:lnTo>
                      <a:pt x="2882" y="3677"/>
                    </a:lnTo>
                    <a:cubicBezTo>
                      <a:pt x="2954" y="4010"/>
                      <a:pt x="3013" y="4356"/>
                      <a:pt x="3085" y="4701"/>
                    </a:cubicBezTo>
                    <a:cubicBezTo>
                      <a:pt x="3263" y="5522"/>
                      <a:pt x="3466" y="6344"/>
                      <a:pt x="3692" y="7166"/>
                    </a:cubicBezTo>
                    <a:cubicBezTo>
                      <a:pt x="3716" y="7249"/>
                      <a:pt x="3739" y="7344"/>
                      <a:pt x="3763" y="7427"/>
                    </a:cubicBezTo>
                    <a:lnTo>
                      <a:pt x="2965" y="7630"/>
                    </a:lnTo>
                    <a:lnTo>
                      <a:pt x="2632" y="10535"/>
                    </a:lnTo>
                    <a:lnTo>
                      <a:pt x="3085" y="10416"/>
                    </a:lnTo>
                    <a:lnTo>
                      <a:pt x="3085" y="10416"/>
                    </a:lnTo>
                    <a:cubicBezTo>
                      <a:pt x="3085" y="10511"/>
                      <a:pt x="3085" y="10606"/>
                      <a:pt x="3073" y="10714"/>
                    </a:cubicBezTo>
                    <a:cubicBezTo>
                      <a:pt x="3061" y="11071"/>
                      <a:pt x="3049" y="11428"/>
                      <a:pt x="3037" y="11797"/>
                    </a:cubicBezTo>
                    <a:cubicBezTo>
                      <a:pt x="3037" y="11821"/>
                      <a:pt x="3025" y="11845"/>
                      <a:pt x="3025" y="11868"/>
                    </a:cubicBezTo>
                    <a:cubicBezTo>
                      <a:pt x="3000" y="11866"/>
                      <a:pt x="2975" y="11865"/>
                      <a:pt x="2950" y="11865"/>
                    </a:cubicBezTo>
                    <a:cubicBezTo>
                      <a:pt x="2845" y="11865"/>
                      <a:pt x="2743" y="11883"/>
                      <a:pt x="2656" y="11892"/>
                    </a:cubicBezTo>
                    <a:cubicBezTo>
                      <a:pt x="2477" y="11916"/>
                      <a:pt x="2311" y="11952"/>
                      <a:pt x="2144" y="11999"/>
                    </a:cubicBezTo>
                    <a:cubicBezTo>
                      <a:pt x="1799" y="12119"/>
                      <a:pt x="1477" y="12285"/>
                      <a:pt x="1191" y="12523"/>
                    </a:cubicBezTo>
                    <a:cubicBezTo>
                      <a:pt x="1120" y="12571"/>
                      <a:pt x="1120" y="12702"/>
                      <a:pt x="1156" y="12773"/>
                    </a:cubicBezTo>
                    <a:cubicBezTo>
                      <a:pt x="1206" y="12844"/>
                      <a:pt x="1273" y="12871"/>
                      <a:pt x="1350" y="12871"/>
                    </a:cubicBezTo>
                    <a:cubicBezTo>
                      <a:pt x="1364" y="12871"/>
                      <a:pt x="1379" y="12871"/>
                      <a:pt x="1394" y="12869"/>
                    </a:cubicBezTo>
                    <a:cubicBezTo>
                      <a:pt x="1787" y="12821"/>
                      <a:pt x="2168" y="12726"/>
                      <a:pt x="2549" y="12595"/>
                    </a:cubicBezTo>
                    <a:cubicBezTo>
                      <a:pt x="2858" y="12488"/>
                      <a:pt x="3323" y="12380"/>
                      <a:pt x="3418" y="12011"/>
                    </a:cubicBezTo>
                    <a:cubicBezTo>
                      <a:pt x="3466" y="11833"/>
                      <a:pt x="3442" y="11642"/>
                      <a:pt x="3442" y="11476"/>
                    </a:cubicBezTo>
                    <a:cubicBezTo>
                      <a:pt x="3442" y="11273"/>
                      <a:pt x="3442" y="11071"/>
                      <a:pt x="3442" y="10868"/>
                    </a:cubicBezTo>
                    <a:cubicBezTo>
                      <a:pt x="3442" y="10690"/>
                      <a:pt x="3454" y="10511"/>
                      <a:pt x="3454" y="10321"/>
                    </a:cubicBezTo>
                    <a:lnTo>
                      <a:pt x="4287" y="10106"/>
                    </a:lnTo>
                    <a:lnTo>
                      <a:pt x="4442" y="9404"/>
                    </a:lnTo>
                    <a:lnTo>
                      <a:pt x="4918" y="9952"/>
                    </a:lnTo>
                    <a:lnTo>
                      <a:pt x="5573" y="9785"/>
                    </a:lnTo>
                    <a:cubicBezTo>
                      <a:pt x="5656" y="9952"/>
                      <a:pt x="5752" y="10106"/>
                      <a:pt x="5835" y="10261"/>
                    </a:cubicBezTo>
                    <a:cubicBezTo>
                      <a:pt x="5930" y="10440"/>
                      <a:pt x="6025" y="10618"/>
                      <a:pt x="6121" y="10797"/>
                    </a:cubicBezTo>
                    <a:cubicBezTo>
                      <a:pt x="6204" y="10952"/>
                      <a:pt x="6275" y="11118"/>
                      <a:pt x="6394" y="11249"/>
                    </a:cubicBezTo>
                    <a:cubicBezTo>
                      <a:pt x="6523" y="11390"/>
                      <a:pt x="6701" y="11432"/>
                      <a:pt x="6886" y="11432"/>
                    </a:cubicBezTo>
                    <a:cubicBezTo>
                      <a:pt x="7078" y="11432"/>
                      <a:pt x="7279" y="11387"/>
                      <a:pt x="7442" y="11357"/>
                    </a:cubicBezTo>
                    <a:cubicBezTo>
                      <a:pt x="7835" y="11297"/>
                      <a:pt x="8216" y="11190"/>
                      <a:pt x="8585" y="11047"/>
                    </a:cubicBezTo>
                    <a:cubicBezTo>
                      <a:pt x="8680" y="11011"/>
                      <a:pt x="8740" y="10952"/>
                      <a:pt x="8752" y="10845"/>
                    </a:cubicBezTo>
                    <a:cubicBezTo>
                      <a:pt x="8752" y="10761"/>
                      <a:pt x="8680" y="10654"/>
                      <a:pt x="8597" y="10642"/>
                    </a:cubicBezTo>
                    <a:cubicBezTo>
                      <a:pt x="8419" y="10606"/>
                      <a:pt x="8237" y="10589"/>
                      <a:pt x="8055" y="10589"/>
                    </a:cubicBezTo>
                    <a:cubicBezTo>
                      <a:pt x="7874" y="10589"/>
                      <a:pt x="7692" y="10606"/>
                      <a:pt x="7514" y="10642"/>
                    </a:cubicBezTo>
                    <a:cubicBezTo>
                      <a:pt x="7347" y="10666"/>
                      <a:pt x="7180" y="10714"/>
                      <a:pt x="7014" y="10785"/>
                    </a:cubicBezTo>
                    <a:cubicBezTo>
                      <a:pt x="6906" y="10821"/>
                      <a:pt x="6775" y="10868"/>
                      <a:pt x="6680" y="10940"/>
                    </a:cubicBezTo>
                    <a:cubicBezTo>
                      <a:pt x="6668" y="10916"/>
                      <a:pt x="6645" y="10904"/>
                      <a:pt x="6633" y="10880"/>
                    </a:cubicBezTo>
                    <a:cubicBezTo>
                      <a:pt x="6442" y="10571"/>
                      <a:pt x="6264" y="10249"/>
                      <a:pt x="6085" y="9940"/>
                    </a:cubicBezTo>
                    <a:cubicBezTo>
                      <a:pt x="6025" y="9856"/>
                      <a:pt x="5978" y="9773"/>
                      <a:pt x="5930" y="9690"/>
                    </a:cubicBezTo>
                    <a:lnTo>
                      <a:pt x="6442" y="9559"/>
                    </a:lnTo>
                    <a:lnTo>
                      <a:pt x="4811" y="7166"/>
                    </a:lnTo>
                    <a:lnTo>
                      <a:pt x="4097" y="7344"/>
                    </a:lnTo>
                    <a:cubicBezTo>
                      <a:pt x="4085" y="7308"/>
                      <a:pt x="4073" y="7261"/>
                      <a:pt x="4061" y="7225"/>
                    </a:cubicBezTo>
                    <a:cubicBezTo>
                      <a:pt x="3954" y="6820"/>
                      <a:pt x="3847" y="6427"/>
                      <a:pt x="3739" y="6023"/>
                    </a:cubicBezTo>
                    <a:cubicBezTo>
                      <a:pt x="3549" y="5249"/>
                      <a:pt x="3358" y="4463"/>
                      <a:pt x="3204" y="3677"/>
                    </a:cubicBezTo>
                    <a:lnTo>
                      <a:pt x="3204" y="3677"/>
                    </a:lnTo>
                    <a:cubicBezTo>
                      <a:pt x="3549" y="3963"/>
                      <a:pt x="3930" y="4225"/>
                      <a:pt x="4299" y="4475"/>
                    </a:cubicBezTo>
                    <a:cubicBezTo>
                      <a:pt x="4525" y="4630"/>
                      <a:pt x="4751" y="4772"/>
                      <a:pt x="4978" y="4915"/>
                    </a:cubicBezTo>
                    <a:cubicBezTo>
                      <a:pt x="5097" y="4987"/>
                      <a:pt x="5204" y="5058"/>
                      <a:pt x="5323" y="5118"/>
                    </a:cubicBezTo>
                    <a:cubicBezTo>
                      <a:pt x="5371" y="5153"/>
                      <a:pt x="5430" y="5189"/>
                      <a:pt x="5490" y="5225"/>
                    </a:cubicBezTo>
                    <a:cubicBezTo>
                      <a:pt x="5490" y="5427"/>
                      <a:pt x="5513" y="5630"/>
                      <a:pt x="5561" y="5820"/>
                    </a:cubicBezTo>
                    <a:cubicBezTo>
                      <a:pt x="5585" y="5927"/>
                      <a:pt x="5609" y="6023"/>
                      <a:pt x="5644" y="6118"/>
                    </a:cubicBezTo>
                    <a:cubicBezTo>
                      <a:pt x="5656" y="6165"/>
                      <a:pt x="5680" y="6225"/>
                      <a:pt x="5704" y="6273"/>
                    </a:cubicBezTo>
                    <a:cubicBezTo>
                      <a:pt x="5716" y="6296"/>
                      <a:pt x="5716" y="6320"/>
                      <a:pt x="5740" y="6344"/>
                    </a:cubicBezTo>
                    <a:cubicBezTo>
                      <a:pt x="5763" y="6368"/>
                      <a:pt x="5799" y="6368"/>
                      <a:pt x="5811" y="6380"/>
                    </a:cubicBezTo>
                    <a:cubicBezTo>
                      <a:pt x="5832" y="6397"/>
                      <a:pt x="5856" y="6405"/>
                      <a:pt x="5879" y="6405"/>
                    </a:cubicBezTo>
                    <a:cubicBezTo>
                      <a:pt x="5919" y="6405"/>
                      <a:pt x="5954" y="6378"/>
                      <a:pt x="5954" y="6332"/>
                    </a:cubicBezTo>
                    <a:cubicBezTo>
                      <a:pt x="5954" y="6320"/>
                      <a:pt x="5966" y="6284"/>
                      <a:pt x="5978" y="6261"/>
                    </a:cubicBezTo>
                    <a:cubicBezTo>
                      <a:pt x="5978" y="6225"/>
                      <a:pt x="5966" y="6189"/>
                      <a:pt x="5954" y="6154"/>
                    </a:cubicBezTo>
                    <a:cubicBezTo>
                      <a:pt x="5942" y="6118"/>
                      <a:pt x="5918" y="6082"/>
                      <a:pt x="5906" y="6046"/>
                    </a:cubicBezTo>
                    <a:cubicBezTo>
                      <a:pt x="5871" y="5951"/>
                      <a:pt x="5847" y="5856"/>
                      <a:pt x="5811" y="5761"/>
                    </a:cubicBezTo>
                    <a:cubicBezTo>
                      <a:pt x="5787" y="5653"/>
                      <a:pt x="5763" y="5534"/>
                      <a:pt x="5740" y="5427"/>
                    </a:cubicBezTo>
                    <a:lnTo>
                      <a:pt x="5740" y="5427"/>
                    </a:lnTo>
                    <a:cubicBezTo>
                      <a:pt x="5799" y="5475"/>
                      <a:pt x="5859" y="5522"/>
                      <a:pt x="5918" y="5558"/>
                    </a:cubicBezTo>
                    <a:cubicBezTo>
                      <a:pt x="6037" y="5653"/>
                      <a:pt x="6156" y="5737"/>
                      <a:pt x="6275" y="5820"/>
                    </a:cubicBezTo>
                    <a:cubicBezTo>
                      <a:pt x="6394" y="5903"/>
                      <a:pt x="6514" y="5987"/>
                      <a:pt x="6621" y="6070"/>
                    </a:cubicBezTo>
                    <a:cubicBezTo>
                      <a:pt x="6680" y="6118"/>
                      <a:pt x="6740" y="6165"/>
                      <a:pt x="6799" y="6213"/>
                    </a:cubicBezTo>
                    <a:cubicBezTo>
                      <a:pt x="6850" y="6247"/>
                      <a:pt x="6896" y="6275"/>
                      <a:pt x="6948" y="6275"/>
                    </a:cubicBezTo>
                    <a:cubicBezTo>
                      <a:pt x="6968" y="6275"/>
                      <a:pt x="6990" y="6271"/>
                      <a:pt x="7014" y="6261"/>
                    </a:cubicBezTo>
                    <a:cubicBezTo>
                      <a:pt x="7049" y="6249"/>
                      <a:pt x="7073" y="6225"/>
                      <a:pt x="7073" y="6189"/>
                    </a:cubicBezTo>
                    <a:cubicBezTo>
                      <a:pt x="7085" y="6094"/>
                      <a:pt x="7026" y="6046"/>
                      <a:pt x="6966" y="5987"/>
                    </a:cubicBezTo>
                    <a:cubicBezTo>
                      <a:pt x="6906" y="5951"/>
                      <a:pt x="6847" y="5903"/>
                      <a:pt x="6787" y="5868"/>
                    </a:cubicBezTo>
                    <a:cubicBezTo>
                      <a:pt x="6668" y="5773"/>
                      <a:pt x="6537" y="5689"/>
                      <a:pt x="6418" y="5606"/>
                    </a:cubicBezTo>
                    <a:cubicBezTo>
                      <a:pt x="6299" y="5522"/>
                      <a:pt x="6168" y="5451"/>
                      <a:pt x="6049" y="5380"/>
                    </a:cubicBezTo>
                    <a:cubicBezTo>
                      <a:pt x="6025" y="5356"/>
                      <a:pt x="6002" y="5344"/>
                      <a:pt x="5978" y="5332"/>
                    </a:cubicBezTo>
                    <a:lnTo>
                      <a:pt x="5978" y="5332"/>
                    </a:lnTo>
                    <a:cubicBezTo>
                      <a:pt x="6097" y="5356"/>
                      <a:pt x="6216" y="5368"/>
                      <a:pt x="6347" y="5392"/>
                    </a:cubicBezTo>
                    <a:cubicBezTo>
                      <a:pt x="6478" y="5415"/>
                      <a:pt x="6621" y="5439"/>
                      <a:pt x="6752" y="5463"/>
                    </a:cubicBezTo>
                    <a:cubicBezTo>
                      <a:pt x="6879" y="5484"/>
                      <a:pt x="7016" y="5524"/>
                      <a:pt x="7145" y="5524"/>
                    </a:cubicBezTo>
                    <a:cubicBezTo>
                      <a:pt x="7161" y="5524"/>
                      <a:pt x="7177" y="5524"/>
                      <a:pt x="7192" y="5522"/>
                    </a:cubicBezTo>
                    <a:cubicBezTo>
                      <a:pt x="7299" y="5499"/>
                      <a:pt x="7323" y="5320"/>
                      <a:pt x="7228" y="5284"/>
                    </a:cubicBezTo>
                    <a:cubicBezTo>
                      <a:pt x="7097" y="5225"/>
                      <a:pt x="6942" y="5225"/>
                      <a:pt x="6811" y="5201"/>
                    </a:cubicBezTo>
                    <a:cubicBezTo>
                      <a:pt x="6668" y="5177"/>
                      <a:pt x="6525" y="5165"/>
                      <a:pt x="6383" y="5141"/>
                    </a:cubicBezTo>
                    <a:cubicBezTo>
                      <a:pt x="6252" y="5130"/>
                      <a:pt x="6121" y="5106"/>
                      <a:pt x="6002" y="5094"/>
                    </a:cubicBezTo>
                    <a:cubicBezTo>
                      <a:pt x="6013" y="5082"/>
                      <a:pt x="6025" y="5070"/>
                      <a:pt x="6037" y="5070"/>
                    </a:cubicBezTo>
                    <a:cubicBezTo>
                      <a:pt x="6133" y="5022"/>
                      <a:pt x="6240" y="4975"/>
                      <a:pt x="6335" y="4939"/>
                    </a:cubicBezTo>
                    <a:cubicBezTo>
                      <a:pt x="6430" y="4891"/>
                      <a:pt x="6525" y="4856"/>
                      <a:pt x="6633" y="4832"/>
                    </a:cubicBezTo>
                    <a:cubicBezTo>
                      <a:pt x="6728" y="4796"/>
                      <a:pt x="6871" y="4772"/>
                      <a:pt x="6942" y="4701"/>
                    </a:cubicBezTo>
                    <a:cubicBezTo>
                      <a:pt x="6990" y="4630"/>
                      <a:pt x="6978" y="4534"/>
                      <a:pt x="6895" y="4510"/>
                    </a:cubicBezTo>
                    <a:cubicBezTo>
                      <a:pt x="6871" y="4503"/>
                      <a:pt x="6846" y="4499"/>
                      <a:pt x="6820" y="4499"/>
                    </a:cubicBezTo>
                    <a:cubicBezTo>
                      <a:pt x="6727" y="4499"/>
                      <a:pt x="6621" y="4542"/>
                      <a:pt x="6537" y="4570"/>
                    </a:cubicBezTo>
                    <a:cubicBezTo>
                      <a:pt x="6430" y="4618"/>
                      <a:pt x="6335" y="4653"/>
                      <a:pt x="6228" y="4701"/>
                    </a:cubicBezTo>
                    <a:cubicBezTo>
                      <a:pt x="6133" y="4749"/>
                      <a:pt x="6037" y="4796"/>
                      <a:pt x="5942" y="4844"/>
                    </a:cubicBezTo>
                    <a:cubicBezTo>
                      <a:pt x="5894" y="4868"/>
                      <a:pt x="5847" y="4903"/>
                      <a:pt x="5799" y="4927"/>
                    </a:cubicBezTo>
                    <a:cubicBezTo>
                      <a:pt x="5763" y="4963"/>
                      <a:pt x="5728" y="4987"/>
                      <a:pt x="5716" y="5022"/>
                    </a:cubicBezTo>
                    <a:cubicBezTo>
                      <a:pt x="5704" y="5011"/>
                      <a:pt x="5692" y="4999"/>
                      <a:pt x="5680" y="4987"/>
                    </a:cubicBezTo>
                    <a:cubicBezTo>
                      <a:pt x="5632" y="4939"/>
                      <a:pt x="5573" y="4915"/>
                      <a:pt x="5513" y="4880"/>
                    </a:cubicBezTo>
                    <a:cubicBezTo>
                      <a:pt x="5394" y="4808"/>
                      <a:pt x="5275" y="4737"/>
                      <a:pt x="5156" y="4665"/>
                    </a:cubicBezTo>
                    <a:cubicBezTo>
                      <a:pt x="4930" y="4522"/>
                      <a:pt x="4692" y="4379"/>
                      <a:pt x="4466" y="4237"/>
                    </a:cubicBezTo>
                    <a:cubicBezTo>
                      <a:pt x="4108" y="3998"/>
                      <a:pt x="3775" y="3760"/>
                      <a:pt x="3418" y="3522"/>
                    </a:cubicBezTo>
                    <a:cubicBezTo>
                      <a:pt x="4204" y="3153"/>
                      <a:pt x="4656" y="2272"/>
                      <a:pt x="4430" y="1391"/>
                    </a:cubicBezTo>
                    <a:cubicBezTo>
                      <a:pt x="4218" y="555"/>
                      <a:pt x="3470" y="0"/>
                      <a:pt x="264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98" name="Google Shape;2198;p45"/>
              <p:cNvGrpSpPr/>
              <p:nvPr/>
            </p:nvGrpSpPr>
            <p:grpSpPr>
              <a:xfrm>
                <a:off x="7208526" y="2752241"/>
                <a:ext cx="626621" cy="921786"/>
                <a:chOff x="5734625" y="2256650"/>
                <a:chExt cx="218800" cy="321875"/>
              </a:xfrm>
            </p:grpSpPr>
            <p:sp>
              <p:nvSpPr>
                <p:cNvPr id="2199" name="Google Shape;2199;p45"/>
                <p:cNvSpPr/>
                <p:nvPr/>
              </p:nvSpPr>
              <p:spPr>
                <a:xfrm>
                  <a:off x="5734625" y="2309775"/>
                  <a:ext cx="183100" cy="157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24" h="6314" extrusionOk="0">
                      <a:moveTo>
                        <a:pt x="2763" y="1"/>
                      </a:moveTo>
                      <a:cubicBezTo>
                        <a:pt x="2720" y="1"/>
                        <a:pt x="2680" y="28"/>
                        <a:pt x="2680" y="78"/>
                      </a:cubicBezTo>
                      <a:cubicBezTo>
                        <a:pt x="2680" y="459"/>
                        <a:pt x="2751" y="840"/>
                        <a:pt x="2823" y="1210"/>
                      </a:cubicBezTo>
                      <a:cubicBezTo>
                        <a:pt x="2799" y="1210"/>
                        <a:pt x="2787" y="1221"/>
                        <a:pt x="2775" y="1233"/>
                      </a:cubicBezTo>
                      <a:cubicBezTo>
                        <a:pt x="2430" y="1662"/>
                        <a:pt x="2180" y="2162"/>
                        <a:pt x="1906" y="2638"/>
                      </a:cubicBezTo>
                      <a:cubicBezTo>
                        <a:pt x="1775" y="2876"/>
                        <a:pt x="1644" y="3115"/>
                        <a:pt x="1513" y="3341"/>
                      </a:cubicBezTo>
                      <a:cubicBezTo>
                        <a:pt x="1382" y="3579"/>
                        <a:pt x="1239" y="3805"/>
                        <a:pt x="1120" y="4043"/>
                      </a:cubicBezTo>
                      <a:cubicBezTo>
                        <a:pt x="1022" y="4016"/>
                        <a:pt x="910" y="4003"/>
                        <a:pt x="800" y="4003"/>
                      </a:cubicBezTo>
                      <a:cubicBezTo>
                        <a:pt x="764" y="4003"/>
                        <a:pt x="727" y="4005"/>
                        <a:pt x="691" y="4007"/>
                      </a:cubicBezTo>
                      <a:cubicBezTo>
                        <a:pt x="584" y="4007"/>
                        <a:pt x="477" y="4007"/>
                        <a:pt x="370" y="4019"/>
                      </a:cubicBezTo>
                      <a:cubicBezTo>
                        <a:pt x="310" y="4031"/>
                        <a:pt x="263" y="4031"/>
                        <a:pt x="203" y="4043"/>
                      </a:cubicBezTo>
                      <a:cubicBezTo>
                        <a:pt x="168" y="4043"/>
                        <a:pt x="132" y="4055"/>
                        <a:pt x="108" y="4067"/>
                      </a:cubicBezTo>
                      <a:cubicBezTo>
                        <a:pt x="60" y="4091"/>
                        <a:pt x="60" y="4127"/>
                        <a:pt x="37" y="4162"/>
                      </a:cubicBezTo>
                      <a:cubicBezTo>
                        <a:pt x="1" y="4210"/>
                        <a:pt x="25" y="4258"/>
                        <a:pt x="60" y="4281"/>
                      </a:cubicBezTo>
                      <a:cubicBezTo>
                        <a:pt x="96" y="4305"/>
                        <a:pt x="108" y="4329"/>
                        <a:pt x="156" y="4341"/>
                      </a:cubicBezTo>
                      <a:cubicBezTo>
                        <a:pt x="191" y="4341"/>
                        <a:pt x="215" y="4341"/>
                        <a:pt x="251" y="4329"/>
                      </a:cubicBezTo>
                      <a:cubicBezTo>
                        <a:pt x="298" y="4329"/>
                        <a:pt x="358" y="4317"/>
                        <a:pt x="406" y="4317"/>
                      </a:cubicBezTo>
                      <a:cubicBezTo>
                        <a:pt x="501" y="4305"/>
                        <a:pt x="596" y="4293"/>
                        <a:pt x="691" y="4293"/>
                      </a:cubicBezTo>
                      <a:cubicBezTo>
                        <a:pt x="799" y="4293"/>
                        <a:pt x="906" y="4281"/>
                        <a:pt x="1001" y="4281"/>
                      </a:cubicBezTo>
                      <a:cubicBezTo>
                        <a:pt x="941" y="4353"/>
                        <a:pt x="894" y="4424"/>
                        <a:pt x="834" y="4496"/>
                      </a:cubicBezTo>
                      <a:cubicBezTo>
                        <a:pt x="739" y="4627"/>
                        <a:pt x="644" y="4769"/>
                        <a:pt x="560" y="4912"/>
                      </a:cubicBezTo>
                      <a:cubicBezTo>
                        <a:pt x="513" y="4984"/>
                        <a:pt x="465" y="5055"/>
                        <a:pt x="429" y="5139"/>
                      </a:cubicBezTo>
                      <a:cubicBezTo>
                        <a:pt x="382" y="5222"/>
                        <a:pt x="346" y="5341"/>
                        <a:pt x="429" y="5424"/>
                      </a:cubicBezTo>
                      <a:cubicBezTo>
                        <a:pt x="453" y="5460"/>
                        <a:pt x="501" y="5472"/>
                        <a:pt x="537" y="5472"/>
                      </a:cubicBezTo>
                      <a:lnTo>
                        <a:pt x="584" y="5472"/>
                      </a:lnTo>
                      <a:cubicBezTo>
                        <a:pt x="620" y="5460"/>
                        <a:pt x="656" y="5436"/>
                        <a:pt x="679" y="5401"/>
                      </a:cubicBezTo>
                      <a:cubicBezTo>
                        <a:pt x="715" y="5353"/>
                        <a:pt x="715" y="5281"/>
                        <a:pt x="691" y="5246"/>
                      </a:cubicBezTo>
                      <a:cubicBezTo>
                        <a:pt x="715" y="5198"/>
                        <a:pt x="739" y="5150"/>
                        <a:pt x="775" y="5103"/>
                      </a:cubicBezTo>
                      <a:cubicBezTo>
                        <a:pt x="822" y="5008"/>
                        <a:pt x="894" y="4900"/>
                        <a:pt x="953" y="4805"/>
                      </a:cubicBezTo>
                      <a:cubicBezTo>
                        <a:pt x="1013" y="4698"/>
                        <a:pt x="1072" y="4603"/>
                        <a:pt x="1132" y="4508"/>
                      </a:cubicBezTo>
                      <a:cubicBezTo>
                        <a:pt x="1156" y="4472"/>
                        <a:pt x="1180" y="4436"/>
                        <a:pt x="1191" y="4400"/>
                      </a:cubicBezTo>
                      <a:cubicBezTo>
                        <a:pt x="1191" y="4496"/>
                        <a:pt x="1203" y="4579"/>
                        <a:pt x="1203" y="4662"/>
                      </a:cubicBezTo>
                      <a:cubicBezTo>
                        <a:pt x="1215" y="4781"/>
                        <a:pt x="1215" y="4900"/>
                        <a:pt x="1227" y="5008"/>
                      </a:cubicBezTo>
                      <a:cubicBezTo>
                        <a:pt x="1239" y="5127"/>
                        <a:pt x="1251" y="5270"/>
                        <a:pt x="1287" y="5389"/>
                      </a:cubicBezTo>
                      <a:cubicBezTo>
                        <a:pt x="1309" y="5455"/>
                        <a:pt x="1374" y="5488"/>
                        <a:pt x="1436" y="5488"/>
                      </a:cubicBezTo>
                      <a:cubicBezTo>
                        <a:pt x="1509" y="5488"/>
                        <a:pt x="1579" y="5443"/>
                        <a:pt x="1572" y="5353"/>
                      </a:cubicBezTo>
                      <a:cubicBezTo>
                        <a:pt x="1572" y="5234"/>
                        <a:pt x="1537" y="5115"/>
                        <a:pt x="1525" y="4996"/>
                      </a:cubicBezTo>
                      <a:cubicBezTo>
                        <a:pt x="1501" y="4877"/>
                        <a:pt x="1489" y="4758"/>
                        <a:pt x="1477" y="4650"/>
                      </a:cubicBezTo>
                      <a:cubicBezTo>
                        <a:pt x="1453" y="4508"/>
                        <a:pt x="1441" y="4377"/>
                        <a:pt x="1430" y="4234"/>
                      </a:cubicBezTo>
                      <a:lnTo>
                        <a:pt x="1430" y="4234"/>
                      </a:lnTo>
                      <a:cubicBezTo>
                        <a:pt x="1513" y="4388"/>
                        <a:pt x="1608" y="4531"/>
                        <a:pt x="1703" y="4674"/>
                      </a:cubicBezTo>
                      <a:cubicBezTo>
                        <a:pt x="1775" y="4781"/>
                        <a:pt x="1834" y="4877"/>
                        <a:pt x="1906" y="4972"/>
                      </a:cubicBezTo>
                      <a:cubicBezTo>
                        <a:pt x="1977" y="5067"/>
                        <a:pt x="2073" y="5222"/>
                        <a:pt x="2203" y="5222"/>
                      </a:cubicBezTo>
                      <a:cubicBezTo>
                        <a:pt x="2239" y="5222"/>
                        <a:pt x="2287" y="5198"/>
                        <a:pt x="2299" y="5162"/>
                      </a:cubicBezTo>
                      <a:cubicBezTo>
                        <a:pt x="2334" y="5031"/>
                        <a:pt x="2215" y="4924"/>
                        <a:pt x="2156" y="4829"/>
                      </a:cubicBezTo>
                      <a:cubicBezTo>
                        <a:pt x="2084" y="4734"/>
                        <a:pt x="2013" y="4627"/>
                        <a:pt x="1942" y="4531"/>
                      </a:cubicBezTo>
                      <a:cubicBezTo>
                        <a:pt x="1811" y="4329"/>
                        <a:pt x="1680" y="4127"/>
                        <a:pt x="1537" y="3948"/>
                      </a:cubicBezTo>
                      <a:cubicBezTo>
                        <a:pt x="1620" y="3805"/>
                        <a:pt x="1692" y="3662"/>
                        <a:pt x="1763" y="3531"/>
                      </a:cubicBezTo>
                      <a:cubicBezTo>
                        <a:pt x="1906" y="3281"/>
                        <a:pt x="2037" y="3043"/>
                        <a:pt x="2168" y="2793"/>
                      </a:cubicBezTo>
                      <a:cubicBezTo>
                        <a:pt x="2406" y="2364"/>
                        <a:pt x="2680" y="1936"/>
                        <a:pt x="2870" y="1483"/>
                      </a:cubicBezTo>
                      <a:cubicBezTo>
                        <a:pt x="2942" y="1852"/>
                        <a:pt x="3013" y="2210"/>
                        <a:pt x="3085" y="2567"/>
                      </a:cubicBezTo>
                      <a:cubicBezTo>
                        <a:pt x="3263" y="3400"/>
                        <a:pt x="3466" y="4222"/>
                        <a:pt x="3692" y="5031"/>
                      </a:cubicBezTo>
                      <a:cubicBezTo>
                        <a:pt x="3751" y="5258"/>
                        <a:pt x="3811" y="5484"/>
                        <a:pt x="3870" y="5710"/>
                      </a:cubicBezTo>
                      <a:cubicBezTo>
                        <a:pt x="3906" y="5829"/>
                        <a:pt x="3942" y="5948"/>
                        <a:pt x="3978" y="6067"/>
                      </a:cubicBezTo>
                      <a:cubicBezTo>
                        <a:pt x="4013" y="6186"/>
                        <a:pt x="4049" y="6258"/>
                        <a:pt x="4156" y="6305"/>
                      </a:cubicBezTo>
                      <a:cubicBezTo>
                        <a:pt x="4170" y="6311"/>
                        <a:pt x="4183" y="6313"/>
                        <a:pt x="4196" y="6313"/>
                      </a:cubicBezTo>
                      <a:cubicBezTo>
                        <a:pt x="4241" y="6313"/>
                        <a:pt x="4281" y="6285"/>
                        <a:pt x="4299" y="6258"/>
                      </a:cubicBezTo>
                      <a:cubicBezTo>
                        <a:pt x="4406" y="6103"/>
                        <a:pt x="4275" y="5853"/>
                        <a:pt x="4228" y="5698"/>
                      </a:cubicBezTo>
                      <a:cubicBezTo>
                        <a:pt x="4168" y="5496"/>
                        <a:pt x="4120" y="5293"/>
                        <a:pt x="4061" y="5091"/>
                      </a:cubicBezTo>
                      <a:cubicBezTo>
                        <a:pt x="3942" y="4698"/>
                        <a:pt x="3847" y="4293"/>
                        <a:pt x="3739" y="3888"/>
                      </a:cubicBezTo>
                      <a:cubicBezTo>
                        <a:pt x="3537" y="3115"/>
                        <a:pt x="3358" y="2329"/>
                        <a:pt x="3192" y="1543"/>
                      </a:cubicBezTo>
                      <a:lnTo>
                        <a:pt x="3192" y="1543"/>
                      </a:lnTo>
                      <a:cubicBezTo>
                        <a:pt x="3549" y="1829"/>
                        <a:pt x="3918" y="2091"/>
                        <a:pt x="4299" y="2341"/>
                      </a:cubicBezTo>
                      <a:cubicBezTo>
                        <a:pt x="4525" y="2495"/>
                        <a:pt x="4751" y="2638"/>
                        <a:pt x="4978" y="2781"/>
                      </a:cubicBezTo>
                      <a:cubicBezTo>
                        <a:pt x="5097" y="2853"/>
                        <a:pt x="5204" y="2924"/>
                        <a:pt x="5323" y="2995"/>
                      </a:cubicBezTo>
                      <a:cubicBezTo>
                        <a:pt x="5371" y="3031"/>
                        <a:pt x="5430" y="3067"/>
                        <a:pt x="5490" y="3091"/>
                      </a:cubicBezTo>
                      <a:cubicBezTo>
                        <a:pt x="5478" y="3293"/>
                        <a:pt x="5502" y="3496"/>
                        <a:pt x="5549" y="3698"/>
                      </a:cubicBezTo>
                      <a:cubicBezTo>
                        <a:pt x="5573" y="3793"/>
                        <a:pt x="5609" y="3888"/>
                        <a:pt x="5632" y="3984"/>
                      </a:cubicBezTo>
                      <a:cubicBezTo>
                        <a:pt x="5656" y="4043"/>
                        <a:pt x="5680" y="4091"/>
                        <a:pt x="5692" y="4138"/>
                      </a:cubicBezTo>
                      <a:cubicBezTo>
                        <a:pt x="5704" y="4174"/>
                        <a:pt x="5716" y="4186"/>
                        <a:pt x="5740" y="4210"/>
                      </a:cubicBezTo>
                      <a:cubicBezTo>
                        <a:pt x="5763" y="4234"/>
                        <a:pt x="5787" y="4234"/>
                        <a:pt x="5811" y="4258"/>
                      </a:cubicBezTo>
                      <a:cubicBezTo>
                        <a:pt x="5830" y="4269"/>
                        <a:pt x="5850" y="4274"/>
                        <a:pt x="5870" y="4274"/>
                      </a:cubicBezTo>
                      <a:cubicBezTo>
                        <a:pt x="5914" y="4274"/>
                        <a:pt x="5954" y="4247"/>
                        <a:pt x="5954" y="4198"/>
                      </a:cubicBezTo>
                      <a:cubicBezTo>
                        <a:pt x="5954" y="4186"/>
                        <a:pt x="5966" y="4162"/>
                        <a:pt x="5966" y="4138"/>
                      </a:cubicBezTo>
                      <a:cubicBezTo>
                        <a:pt x="5978" y="4091"/>
                        <a:pt x="5966" y="4067"/>
                        <a:pt x="5954" y="4031"/>
                      </a:cubicBezTo>
                      <a:cubicBezTo>
                        <a:pt x="5930" y="3984"/>
                        <a:pt x="5918" y="3948"/>
                        <a:pt x="5906" y="3912"/>
                      </a:cubicBezTo>
                      <a:cubicBezTo>
                        <a:pt x="5871" y="3817"/>
                        <a:pt x="5835" y="3722"/>
                        <a:pt x="5811" y="3626"/>
                      </a:cubicBezTo>
                      <a:cubicBezTo>
                        <a:pt x="5775" y="3519"/>
                        <a:pt x="5752" y="3412"/>
                        <a:pt x="5740" y="3293"/>
                      </a:cubicBezTo>
                      <a:lnTo>
                        <a:pt x="5740" y="3293"/>
                      </a:lnTo>
                      <a:cubicBezTo>
                        <a:pt x="5799" y="3341"/>
                        <a:pt x="5859" y="3388"/>
                        <a:pt x="5918" y="3436"/>
                      </a:cubicBezTo>
                      <a:cubicBezTo>
                        <a:pt x="6037" y="3519"/>
                        <a:pt x="6156" y="3603"/>
                        <a:pt x="6275" y="3686"/>
                      </a:cubicBezTo>
                      <a:cubicBezTo>
                        <a:pt x="6394" y="3769"/>
                        <a:pt x="6502" y="3865"/>
                        <a:pt x="6621" y="3948"/>
                      </a:cubicBezTo>
                      <a:cubicBezTo>
                        <a:pt x="6680" y="3984"/>
                        <a:pt x="6740" y="4031"/>
                        <a:pt x="6799" y="4079"/>
                      </a:cubicBezTo>
                      <a:cubicBezTo>
                        <a:pt x="6842" y="4113"/>
                        <a:pt x="6891" y="4141"/>
                        <a:pt x="6946" y="4141"/>
                      </a:cubicBezTo>
                      <a:cubicBezTo>
                        <a:pt x="6967" y="4141"/>
                        <a:pt x="6990" y="4137"/>
                        <a:pt x="7014" y="4127"/>
                      </a:cubicBezTo>
                      <a:cubicBezTo>
                        <a:pt x="7049" y="4115"/>
                        <a:pt x="7061" y="4091"/>
                        <a:pt x="7073" y="4055"/>
                      </a:cubicBezTo>
                      <a:cubicBezTo>
                        <a:pt x="7085" y="3972"/>
                        <a:pt x="7026" y="3912"/>
                        <a:pt x="6954" y="3865"/>
                      </a:cubicBezTo>
                      <a:cubicBezTo>
                        <a:pt x="6906" y="3817"/>
                        <a:pt x="6847" y="3781"/>
                        <a:pt x="6787" y="3734"/>
                      </a:cubicBezTo>
                      <a:cubicBezTo>
                        <a:pt x="6668" y="3650"/>
                        <a:pt x="6537" y="3567"/>
                        <a:pt x="6418" y="3484"/>
                      </a:cubicBezTo>
                      <a:cubicBezTo>
                        <a:pt x="6299" y="3400"/>
                        <a:pt x="6168" y="3317"/>
                        <a:pt x="6049" y="3245"/>
                      </a:cubicBezTo>
                      <a:cubicBezTo>
                        <a:pt x="6025" y="3234"/>
                        <a:pt x="6002" y="3210"/>
                        <a:pt x="5978" y="3198"/>
                      </a:cubicBezTo>
                      <a:lnTo>
                        <a:pt x="5978" y="3198"/>
                      </a:lnTo>
                      <a:cubicBezTo>
                        <a:pt x="6097" y="3222"/>
                        <a:pt x="6216" y="3245"/>
                        <a:pt x="6335" y="3269"/>
                      </a:cubicBezTo>
                      <a:cubicBezTo>
                        <a:pt x="6478" y="3293"/>
                        <a:pt x="6609" y="3317"/>
                        <a:pt x="6752" y="3329"/>
                      </a:cubicBezTo>
                      <a:cubicBezTo>
                        <a:pt x="6879" y="3350"/>
                        <a:pt x="7016" y="3390"/>
                        <a:pt x="7145" y="3390"/>
                      </a:cubicBezTo>
                      <a:cubicBezTo>
                        <a:pt x="7161" y="3390"/>
                        <a:pt x="7177" y="3390"/>
                        <a:pt x="7192" y="3388"/>
                      </a:cubicBezTo>
                      <a:cubicBezTo>
                        <a:pt x="7299" y="3376"/>
                        <a:pt x="7323" y="3198"/>
                        <a:pt x="7228" y="3150"/>
                      </a:cubicBezTo>
                      <a:cubicBezTo>
                        <a:pt x="7097" y="3091"/>
                        <a:pt x="6942" y="3091"/>
                        <a:pt x="6811" y="3067"/>
                      </a:cubicBezTo>
                      <a:cubicBezTo>
                        <a:pt x="6668" y="3055"/>
                        <a:pt x="6525" y="3031"/>
                        <a:pt x="6383" y="3007"/>
                      </a:cubicBezTo>
                      <a:cubicBezTo>
                        <a:pt x="6252" y="2995"/>
                        <a:pt x="6121" y="2972"/>
                        <a:pt x="6002" y="2960"/>
                      </a:cubicBezTo>
                      <a:cubicBezTo>
                        <a:pt x="6013" y="2960"/>
                        <a:pt x="6025" y="2948"/>
                        <a:pt x="6037" y="2936"/>
                      </a:cubicBezTo>
                      <a:cubicBezTo>
                        <a:pt x="6133" y="2900"/>
                        <a:pt x="6240" y="2853"/>
                        <a:pt x="6335" y="2805"/>
                      </a:cubicBezTo>
                      <a:cubicBezTo>
                        <a:pt x="6430" y="2769"/>
                        <a:pt x="6525" y="2734"/>
                        <a:pt x="6621" y="2698"/>
                      </a:cubicBezTo>
                      <a:cubicBezTo>
                        <a:pt x="6728" y="2674"/>
                        <a:pt x="6871" y="2650"/>
                        <a:pt x="6942" y="2567"/>
                      </a:cubicBezTo>
                      <a:cubicBezTo>
                        <a:pt x="6990" y="2507"/>
                        <a:pt x="6978" y="2412"/>
                        <a:pt x="6895" y="2376"/>
                      </a:cubicBezTo>
                      <a:cubicBezTo>
                        <a:pt x="6874" y="2370"/>
                        <a:pt x="6852" y="2367"/>
                        <a:pt x="6830" y="2367"/>
                      </a:cubicBezTo>
                      <a:cubicBezTo>
                        <a:pt x="6734" y="2367"/>
                        <a:pt x="6624" y="2419"/>
                        <a:pt x="6537" y="2448"/>
                      </a:cubicBezTo>
                      <a:cubicBezTo>
                        <a:pt x="6430" y="2483"/>
                        <a:pt x="6335" y="2531"/>
                        <a:pt x="6228" y="2567"/>
                      </a:cubicBezTo>
                      <a:cubicBezTo>
                        <a:pt x="6133" y="2614"/>
                        <a:pt x="6037" y="2662"/>
                        <a:pt x="5942" y="2722"/>
                      </a:cubicBezTo>
                      <a:cubicBezTo>
                        <a:pt x="5894" y="2745"/>
                        <a:pt x="5847" y="2769"/>
                        <a:pt x="5799" y="2805"/>
                      </a:cubicBezTo>
                      <a:cubicBezTo>
                        <a:pt x="5763" y="2829"/>
                        <a:pt x="5728" y="2853"/>
                        <a:pt x="5716" y="2900"/>
                      </a:cubicBezTo>
                      <a:cubicBezTo>
                        <a:pt x="5704" y="2888"/>
                        <a:pt x="5692" y="2876"/>
                        <a:pt x="5680" y="2864"/>
                      </a:cubicBezTo>
                      <a:cubicBezTo>
                        <a:pt x="5632" y="2817"/>
                        <a:pt x="5573" y="2781"/>
                        <a:pt x="5513" y="2757"/>
                      </a:cubicBezTo>
                      <a:cubicBezTo>
                        <a:pt x="5394" y="2686"/>
                        <a:pt x="5275" y="2614"/>
                        <a:pt x="5156" y="2543"/>
                      </a:cubicBezTo>
                      <a:cubicBezTo>
                        <a:pt x="4918" y="2400"/>
                        <a:pt x="4692" y="2257"/>
                        <a:pt x="4466" y="2102"/>
                      </a:cubicBezTo>
                      <a:cubicBezTo>
                        <a:pt x="4013" y="1817"/>
                        <a:pt x="3585" y="1483"/>
                        <a:pt x="3132" y="1198"/>
                      </a:cubicBezTo>
                      <a:cubicBezTo>
                        <a:pt x="3049" y="817"/>
                        <a:pt x="2989" y="424"/>
                        <a:pt x="2858" y="67"/>
                      </a:cubicBezTo>
                      <a:cubicBezTo>
                        <a:pt x="2842" y="22"/>
                        <a:pt x="2801" y="1"/>
                        <a:pt x="276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0" name="Google Shape;2200;p45"/>
                <p:cNvSpPr/>
                <p:nvPr/>
              </p:nvSpPr>
              <p:spPr>
                <a:xfrm>
                  <a:off x="5762625" y="2495225"/>
                  <a:ext cx="58650" cy="83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46" h="3332" extrusionOk="0">
                      <a:moveTo>
                        <a:pt x="2167" y="1"/>
                      </a:moveTo>
                      <a:cubicBezTo>
                        <a:pt x="2113" y="1"/>
                        <a:pt x="2060" y="30"/>
                        <a:pt x="2048" y="90"/>
                      </a:cubicBezTo>
                      <a:cubicBezTo>
                        <a:pt x="1965" y="435"/>
                        <a:pt x="1976" y="804"/>
                        <a:pt x="1953" y="1161"/>
                      </a:cubicBezTo>
                      <a:cubicBezTo>
                        <a:pt x="1941" y="1519"/>
                        <a:pt x="1929" y="1888"/>
                        <a:pt x="1917" y="2245"/>
                      </a:cubicBezTo>
                      <a:cubicBezTo>
                        <a:pt x="1917" y="2269"/>
                        <a:pt x="1905" y="2293"/>
                        <a:pt x="1905" y="2316"/>
                      </a:cubicBezTo>
                      <a:cubicBezTo>
                        <a:pt x="1880" y="2314"/>
                        <a:pt x="1855" y="2313"/>
                        <a:pt x="1830" y="2313"/>
                      </a:cubicBezTo>
                      <a:cubicBezTo>
                        <a:pt x="1725" y="2313"/>
                        <a:pt x="1623" y="2331"/>
                        <a:pt x="1536" y="2340"/>
                      </a:cubicBezTo>
                      <a:cubicBezTo>
                        <a:pt x="1357" y="2364"/>
                        <a:pt x="1191" y="2400"/>
                        <a:pt x="1024" y="2459"/>
                      </a:cubicBezTo>
                      <a:cubicBezTo>
                        <a:pt x="679" y="2566"/>
                        <a:pt x="357" y="2745"/>
                        <a:pt x="71" y="2971"/>
                      </a:cubicBezTo>
                      <a:cubicBezTo>
                        <a:pt x="0" y="3031"/>
                        <a:pt x="0" y="3150"/>
                        <a:pt x="36" y="3221"/>
                      </a:cubicBezTo>
                      <a:cubicBezTo>
                        <a:pt x="86" y="3302"/>
                        <a:pt x="153" y="3331"/>
                        <a:pt x="231" y="3331"/>
                      </a:cubicBezTo>
                      <a:cubicBezTo>
                        <a:pt x="245" y="3331"/>
                        <a:pt x="259" y="3330"/>
                        <a:pt x="274" y="3328"/>
                      </a:cubicBezTo>
                      <a:cubicBezTo>
                        <a:pt x="667" y="3269"/>
                        <a:pt x="1048" y="3186"/>
                        <a:pt x="1429" y="3055"/>
                      </a:cubicBezTo>
                      <a:cubicBezTo>
                        <a:pt x="1738" y="2947"/>
                        <a:pt x="2203" y="2828"/>
                        <a:pt x="2298" y="2459"/>
                      </a:cubicBezTo>
                      <a:cubicBezTo>
                        <a:pt x="2346" y="2293"/>
                        <a:pt x="2322" y="2102"/>
                        <a:pt x="2322" y="1923"/>
                      </a:cubicBezTo>
                      <a:cubicBezTo>
                        <a:pt x="2322" y="1721"/>
                        <a:pt x="2322" y="1531"/>
                        <a:pt x="2322" y="1328"/>
                      </a:cubicBezTo>
                      <a:cubicBezTo>
                        <a:pt x="2322" y="923"/>
                        <a:pt x="2346" y="495"/>
                        <a:pt x="2286" y="90"/>
                      </a:cubicBezTo>
                      <a:cubicBezTo>
                        <a:pt x="2274" y="30"/>
                        <a:pt x="2221" y="1"/>
                        <a:pt x="216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1" name="Google Shape;2201;p45"/>
                <p:cNvSpPr/>
                <p:nvPr/>
              </p:nvSpPr>
              <p:spPr>
                <a:xfrm>
                  <a:off x="5866150" y="2481725"/>
                  <a:ext cx="87275" cy="60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91" h="2424" extrusionOk="0">
                      <a:moveTo>
                        <a:pt x="152" y="1"/>
                      </a:moveTo>
                      <a:cubicBezTo>
                        <a:pt x="79" y="1"/>
                        <a:pt x="1" y="68"/>
                        <a:pt x="26" y="154"/>
                      </a:cubicBezTo>
                      <a:cubicBezTo>
                        <a:pt x="157" y="547"/>
                        <a:pt x="383" y="904"/>
                        <a:pt x="574" y="1261"/>
                      </a:cubicBezTo>
                      <a:cubicBezTo>
                        <a:pt x="669" y="1440"/>
                        <a:pt x="764" y="1618"/>
                        <a:pt x="860" y="1785"/>
                      </a:cubicBezTo>
                      <a:cubicBezTo>
                        <a:pt x="943" y="1940"/>
                        <a:pt x="1014" y="2118"/>
                        <a:pt x="1133" y="2249"/>
                      </a:cubicBezTo>
                      <a:cubicBezTo>
                        <a:pt x="1262" y="2384"/>
                        <a:pt x="1439" y="2423"/>
                        <a:pt x="1625" y="2423"/>
                      </a:cubicBezTo>
                      <a:cubicBezTo>
                        <a:pt x="1817" y="2423"/>
                        <a:pt x="2018" y="2381"/>
                        <a:pt x="2181" y="2356"/>
                      </a:cubicBezTo>
                      <a:cubicBezTo>
                        <a:pt x="2574" y="2285"/>
                        <a:pt x="2955" y="2178"/>
                        <a:pt x="3324" y="2047"/>
                      </a:cubicBezTo>
                      <a:cubicBezTo>
                        <a:pt x="3408" y="2011"/>
                        <a:pt x="3479" y="1940"/>
                        <a:pt x="3479" y="1844"/>
                      </a:cubicBezTo>
                      <a:cubicBezTo>
                        <a:pt x="3491" y="1761"/>
                        <a:pt x="3419" y="1654"/>
                        <a:pt x="3336" y="1642"/>
                      </a:cubicBezTo>
                      <a:cubicBezTo>
                        <a:pt x="3149" y="1605"/>
                        <a:pt x="2959" y="1587"/>
                        <a:pt x="2770" y="1587"/>
                      </a:cubicBezTo>
                      <a:cubicBezTo>
                        <a:pt x="2596" y="1587"/>
                        <a:pt x="2423" y="1602"/>
                        <a:pt x="2253" y="1630"/>
                      </a:cubicBezTo>
                      <a:cubicBezTo>
                        <a:pt x="2086" y="1666"/>
                        <a:pt x="1919" y="1713"/>
                        <a:pt x="1753" y="1773"/>
                      </a:cubicBezTo>
                      <a:cubicBezTo>
                        <a:pt x="1645" y="1821"/>
                        <a:pt x="1514" y="1868"/>
                        <a:pt x="1419" y="1928"/>
                      </a:cubicBezTo>
                      <a:cubicBezTo>
                        <a:pt x="1395" y="1916"/>
                        <a:pt x="1384" y="1892"/>
                        <a:pt x="1372" y="1868"/>
                      </a:cubicBezTo>
                      <a:cubicBezTo>
                        <a:pt x="1181" y="1571"/>
                        <a:pt x="1003" y="1249"/>
                        <a:pt x="824" y="939"/>
                      </a:cubicBezTo>
                      <a:cubicBezTo>
                        <a:pt x="633" y="642"/>
                        <a:pt x="467" y="308"/>
                        <a:pt x="229" y="35"/>
                      </a:cubicBezTo>
                      <a:cubicBezTo>
                        <a:pt x="209" y="11"/>
                        <a:pt x="181" y="1"/>
                        <a:pt x="15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2" name="Google Shape;2202;p45"/>
                <p:cNvSpPr/>
                <p:nvPr/>
              </p:nvSpPr>
              <p:spPr>
                <a:xfrm>
                  <a:off x="5800425" y="2435850"/>
                  <a:ext cx="95275" cy="83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11" h="3358" extrusionOk="0">
                      <a:moveTo>
                        <a:pt x="2179" y="0"/>
                      </a:moveTo>
                      <a:lnTo>
                        <a:pt x="333" y="465"/>
                      </a:lnTo>
                      <a:lnTo>
                        <a:pt x="0" y="3358"/>
                      </a:lnTo>
                      <a:lnTo>
                        <a:pt x="1655" y="2941"/>
                      </a:lnTo>
                      <a:lnTo>
                        <a:pt x="1810" y="2227"/>
                      </a:lnTo>
                      <a:lnTo>
                        <a:pt x="2286" y="2774"/>
                      </a:lnTo>
                      <a:lnTo>
                        <a:pt x="3810" y="2393"/>
                      </a:lnTo>
                      <a:lnTo>
                        <a:pt x="2179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3" name="Google Shape;2203;p45"/>
                <p:cNvSpPr/>
                <p:nvPr/>
              </p:nvSpPr>
              <p:spPr>
                <a:xfrm>
                  <a:off x="5754275" y="2256650"/>
                  <a:ext cx="92300" cy="92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92" h="3692" extrusionOk="0">
                      <a:moveTo>
                        <a:pt x="1846" y="1"/>
                      </a:moveTo>
                      <a:cubicBezTo>
                        <a:pt x="834" y="1"/>
                        <a:pt x="1" y="822"/>
                        <a:pt x="1" y="1846"/>
                      </a:cubicBezTo>
                      <a:cubicBezTo>
                        <a:pt x="1" y="2858"/>
                        <a:pt x="834" y="3692"/>
                        <a:pt x="1846" y="3692"/>
                      </a:cubicBezTo>
                      <a:cubicBezTo>
                        <a:pt x="2870" y="3692"/>
                        <a:pt x="3692" y="2858"/>
                        <a:pt x="3692" y="1846"/>
                      </a:cubicBezTo>
                      <a:cubicBezTo>
                        <a:pt x="3692" y="822"/>
                        <a:pt x="2870" y="1"/>
                        <a:pt x="1846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4" name="Google Shape;2204;p45"/>
                <p:cNvSpPr/>
                <p:nvPr/>
              </p:nvSpPr>
              <p:spPr>
                <a:xfrm>
                  <a:off x="5771475" y="2297575"/>
                  <a:ext cx="13925" cy="9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7" h="397" extrusionOk="0">
                      <a:moveTo>
                        <a:pt x="279" y="1"/>
                      </a:moveTo>
                      <a:cubicBezTo>
                        <a:pt x="263" y="1"/>
                        <a:pt x="247" y="3"/>
                        <a:pt x="229" y="7"/>
                      </a:cubicBezTo>
                      <a:cubicBezTo>
                        <a:pt x="0" y="61"/>
                        <a:pt x="61" y="396"/>
                        <a:pt x="266" y="396"/>
                      </a:cubicBezTo>
                      <a:cubicBezTo>
                        <a:pt x="284" y="396"/>
                        <a:pt x="304" y="394"/>
                        <a:pt x="325" y="388"/>
                      </a:cubicBezTo>
                      <a:cubicBezTo>
                        <a:pt x="557" y="333"/>
                        <a:pt x="481" y="1"/>
                        <a:pt x="27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5" name="Google Shape;2205;p45"/>
                <p:cNvSpPr/>
                <p:nvPr/>
              </p:nvSpPr>
              <p:spPr>
                <a:xfrm>
                  <a:off x="5812925" y="2289475"/>
                  <a:ext cx="10725" cy="10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9" h="424" extrusionOk="0">
                      <a:moveTo>
                        <a:pt x="220" y="0"/>
                      </a:moveTo>
                      <a:cubicBezTo>
                        <a:pt x="203" y="0"/>
                        <a:pt x="185" y="3"/>
                        <a:pt x="167" y="9"/>
                      </a:cubicBezTo>
                      <a:cubicBezTo>
                        <a:pt x="131" y="21"/>
                        <a:pt x="107" y="33"/>
                        <a:pt x="84" y="45"/>
                      </a:cubicBezTo>
                      <a:cubicBezTo>
                        <a:pt x="60" y="57"/>
                        <a:pt x="48" y="81"/>
                        <a:pt x="36" y="105"/>
                      </a:cubicBezTo>
                      <a:cubicBezTo>
                        <a:pt x="24" y="128"/>
                        <a:pt x="12" y="152"/>
                        <a:pt x="12" y="188"/>
                      </a:cubicBezTo>
                      <a:cubicBezTo>
                        <a:pt x="0" y="212"/>
                        <a:pt x="0" y="236"/>
                        <a:pt x="12" y="271"/>
                      </a:cubicBezTo>
                      <a:cubicBezTo>
                        <a:pt x="24" y="283"/>
                        <a:pt x="24" y="295"/>
                        <a:pt x="36" y="319"/>
                      </a:cubicBezTo>
                      <a:cubicBezTo>
                        <a:pt x="48" y="355"/>
                        <a:pt x="72" y="378"/>
                        <a:pt x="107" y="390"/>
                      </a:cubicBezTo>
                      <a:cubicBezTo>
                        <a:pt x="119" y="402"/>
                        <a:pt x="143" y="414"/>
                        <a:pt x="155" y="414"/>
                      </a:cubicBezTo>
                      <a:cubicBezTo>
                        <a:pt x="173" y="420"/>
                        <a:pt x="191" y="423"/>
                        <a:pt x="209" y="423"/>
                      </a:cubicBezTo>
                      <a:cubicBezTo>
                        <a:pt x="226" y="423"/>
                        <a:pt x="244" y="420"/>
                        <a:pt x="262" y="414"/>
                      </a:cubicBezTo>
                      <a:cubicBezTo>
                        <a:pt x="298" y="414"/>
                        <a:pt x="322" y="402"/>
                        <a:pt x="345" y="378"/>
                      </a:cubicBezTo>
                      <a:cubicBezTo>
                        <a:pt x="369" y="367"/>
                        <a:pt x="381" y="343"/>
                        <a:pt x="393" y="319"/>
                      </a:cubicBezTo>
                      <a:cubicBezTo>
                        <a:pt x="417" y="295"/>
                        <a:pt x="417" y="271"/>
                        <a:pt x="417" y="248"/>
                      </a:cubicBezTo>
                      <a:cubicBezTo>
                        <a:pt x="429" y="212"/>
                        <a:pt x="429" y="188"/>
                        <a:pt x="417" y="164"/>
                      </a:cubicBezTo>
                      <a:cubicBezTo>
                        <a:pt x="417" y="140"/>
                        <a:pt x="405" y="128"/>
                        <a:pt x="393" y="105"/>
                      </a:cubicBezTo>
                      <a:cubicBezTo>
                        <a:pt x="381" y="81"/>
                        <a:pt x="357" y="57"/>
                        <a:pt x="322" y="33"/>
                      </a:cubicBezTo>
                      <a:cubicBezTo>
                        <a:pt x="310" y="21"/>
                        <a:pt x="286" y="21"/>
                        <a:pt x="274" y="9"/>
                      </a:cubicBezTo>
                      <a:cubicBezTo>
                        <a:pt x="256" y="3"/>
                        <a:pt x="238" y="0"/>
                        <a:pt x="22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6" name="Google Shape;2206;p45"/>
                <p:cNvSpPr/>
                <p:nvPr/>
              </p:nvSpPr>
              <p:spPr>
                <a:xfrm>
                  <a:off x="5792375" y="2287075"/>
                  <a:ext cx="3900" cy="23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" h="945" extrusionOk="0">
                      <a:moveTo>
                        <a:pt x="75" y="0"/>
                      </a:moveTo>
                      <a:cubicBezTo>
                        <a:pt x="54" y="0"/>
                        <a:pt x="31" y="13"/>
                        <a:pt x="24" y="34"/>
                      </a:cubicBezTo>
                      <a:cubicBezTo>
                        <a:pt x="1" y="93"/>
                        <a:pt x="1" y="165"/>
                        <a:pt x="1" y="236"/>
                      </a:cubicBezTo>
                      <a:cubicBezTo>
                        <a:pt x="1" y="308"/>
                        <a:pt x="13" y="379"/>
                        <a:pt x="13" y="463"/>
                      </a:cubicBezTo>
                      <a:cubicBezTo>
                        <a:pt x="13" y="605"/>
                        <a:pt x="24" y="748"/>
                        <a:pt x="36" y="891"/>
                      </a:cubicBezTo>
                      <a:cubicBezTo>
                        <a:pt x="36" y="927"/>
                        <a:pt x="66" y="945"/>
                        <a:pt x="96" y="945"/>
                      </a:cubicBezTo>
                      <a:cubicBezTo>
                        <a:pt x="126" y="945"/>
                        <a:pt x="155" y="927"/>
                        <a:pt x="155" y="891"/>
                      </a:cubicBezTo>
                      <a:cubicBezTo>
                        <a:pt x="155" y="748"/>
                        <a:pt x="155" y="594"/>
                        <a:pt x="144" y="451"/>
                      </a:cubicBezTo>
                      <a:cubicBezTo>
                        <a:pt x="144" y="379"/>
                        <a:pt x="144" y="308"/>
                        <a:pt x="144" y="236"/>
                      </a:cubicBezTo>
                      <a:cubicBezTo>
                        <a:pt x="144" y="201"/>
                        <a:pt x="144" y="165"/>
                        <a:pt x="132" y="129"/>
                      </a:cubicBezTo>
                      <a:cubicBezTo>
                        <a:pt x="132" y="93"/>
                        <a:pt x="120" y="58"/>
                        <a:pt x="108" y="22"/>
                      </a:cubicBezTo>
                      <a:cubicBezTo>
                        <a:pt x="103" y="7"/>
                        <a:pt x="89" y="0"/>
                        <a:pt x="7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7" name="Google Shape;2207;p45"/>
                <p:cNvSpPr/>
                <p:nvPr/>
              </p:nvSpPr>
              <p:spPr>
                <a:xfrm>
                  <a:off x="5778500" y="2307150"/>
                  <a:ext cx="48425" cy="23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7" h="943" extrusionOk="0">
                      <a:moveTo>
                        <a:pt x="1897" y="0"/>
                      </a:moveTo>
                      <a:cubicBezTo>
                        <a:pt x="1890" y="0"/>
                        <a:pt x="1883" y="2"/>
                        <a:pt x="1877" y="5"/>
                      </a:cubicBezTo>
                      <a:cubicBezTo>
                        <a:pt x="1818" y="41"/>
                        <a:pt x="1770" y="124"/>
                        <a:pt x="1734" y="183"/>
                      </a:cubicBezTo>
                      <a:cubicBezTo>
                        <a:pt x="1675" y="267"/>
                        <a:pt x="1627" y="338"/>
                        <a:pt x="1556" y="410"/>
                      </a:cubicBezTo>
                      <a:cubicBezTo>
                        <a:pt x="1413" y="541"/>
                        <a:pt x="1234" y="648"/>
                        <a:pt x="1056" y="719"/>
                      </a:cubicBezTo>
                      <a:cubicBezTo>
                        <a:pt x="924" y="772"/>
                        <a:pt x="787" y="802"/>
                        <a:pt x="655" y="802"/>
                      </a:cubicBezTo>
                      <a:cubicBezTo>
                        <a:pt x="431" y="802"/>
                        <a:pt x="222" y="715"/>
                        <a:pt x="79" y="505"/>
                      </a:cubicBezTo>
                      <a:cubicBezTo>
                        <a:pt x="71" y="497"/>
                        <a:pt x="60" y="493"/>
                        <a:pt x="48" y="493"/>
                      </a:cubicBezTo>
                      <a:cubicBezTo>
                        <a:pt x="24" y="493"/>
                        <a:pt x="0" y="509"/>
                        <a:pt x="8" y="541"/>
                      </a:cubicBezTo>
                      <a:cubicBezTo>
                        <a:pt x="95" y="827"/>
                        <a:pt x="397" y="943"/>
                        <a:pt x="688" y="943"/>
                      </a:cubicBezTo>
                      <a:cubicBezTo>
                        <a:pt x="796" y="943"/>
                        <a:pt x="903" y="927"/>
                        <a:pt x="996" y="898"/>
                      </a:cubicBezTo>
                      <a:cubicBezTo>
                        <a:pt x="1210" y="838"/>
                        <a:pt x="1425" y="731"/>
                        <a:pt x="1591" y="588"/>
                      </a:cubicBezTo>
                      <a:cubicBezTo>
                        <a:pt x="1687" y="517"/>
                        <a:pt x="1746" y="422"/>
                        <a:pt x="1806" y="326"/>
                      </a:cubicBezTo>
                      <a:cubicBezTo>
                        <a:pt x="1865" y="255"/>
                        <a:pt x="1937" y="136"/>
                        <a:pt x="1937" y="41"/>
                      </a:cubicBezTo>
                      <a:cubicBezTo>
                        <a:pt x="1937" y="14"/>
                        <a:pt x="1917" y="0"/>
                        <a:pt x="1897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208" name="Google Shape;2208;p45"/>
            <p:cNvSpPr/>
            <p:nvPr/>
          </p:nvSpPr>
          <p:spPr>
            <a:xfrm>
              <a:off x="1841836" y="911427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45"/>
            <p:cNvSpPr/>
            <p:nvPr/>
          </p:nvSpPr>
          <p:spPr>
            <a:xfrm>
              <a:off x="1600137" y="3946603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45"/>
            <p:cNvSpPr/>
            <p:nvPr/>
          </p:nvSpPr>
          <p:spPr>
            <a:xfrm>
              <a:off x="1811624" y="353179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45"/>
            <p:cNvSpPr/>
            <p:nvPr/>
          </p:nvSpPr>
          <p:spPr>
            <a:xfrm>
              <a:off x="2126323" y="1582225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45"/>
            <p:cNvSpPr/>
            <p:nvPr/>
          </p:nvSpPr>
          <p:spPr>
            <a:xfrm>
              <a:off x="971611" y="3400040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5" name="Google Shape;2225;p47"/>
          <p:cNvSpPr/>
          <p:nvPr/>
        </p:nvSpPr>
        <p:spPr>
          <a:xfrm>
            <a:off x="1636825" y="2713353"/>
            <a:ext cx="7933075" cy="2514975"/>
          </a:xfrm>
          <a:custGeom>
            <a:avLst/>
            <a:gdLst/>
            <a:ahLst/>
            <a:cxnLst/>
            <a:rect l="l" t="t" r="r" b="b"/>
            <a:pathLst>
              <a:path w="317323" h="100599" extrusionOk="0">
                <a:moveTo>
                  <a:pt x="0" y="100599"/>
                </a:moveTo>
                <a:cubicBezTo>
                  <a:pt x="4291" y="99010"/>
                  <a:pt x="15225" y="92526"/>
                  <a:pt x="25745" y="91064"/>
                </a:cubicBezTo>
                <a:cubicBezTo>
                  <a:pt x="36265" y="89602"/>
                  <a:pt x="50758" y="96277"/>
                  <a:pt x="63121" y="91827"/>
                </a:cubicBezTo>
                <a:cubicBezTo>
                  <a:pt x="75485" y="87377"/>
                  <a:pt x="85592" y="67926"/>
                  <a:pt x="99926" y="64366"/>
                </a:cubicBezTo>
                <a:cubicBezTo>
                  <a:pt x="114260" y="60806"/>
                  <a:pt x="133363" y="75363"/>
                  <a:pt x="149127" y="70468"/>
                </a:cubicBezTo>
                <a:cubicBezTo>
                  <a:pt x="164892" y="65574"/>
                  <a:pt x="181291" y="40116"/>
                  <a:pt x="194513" y="34999"/>
                </a:cubicBezTo>
                <a:cubicBezTo>
                  <a:pt x="207735" y="29882"/>
                  <a:pt x="215299" y="45138"/>
                  <a:pt x="228457" y="39766"/>
                </a:cubicBezTo>
                <a:cubicBezTo>
                  <a:pt x="241615" y="34395"/>
                  <a:pt x="258651" y="8936"/>
                  <a:pt x="273462" y="2770"/>
                </a:cubicBezTo>
                <a:cubicBezTo>
                  <a:pt x="288273" y="-3396"/>
                  <a:pt x="310013" y="2770"/>
                  <a:pt x="317323" y="2770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2226" name="Google Shape;2226;p47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OBJETIVOS GERAIS</a:t>
            </a:r>
            <a:endParaRPr dirty="0"/>
          </a:p>
        </p:txBody>
      </p:sp>
      <p:grpSp>
        <p:nvGrpSpPr>
          <p:cNvPr id="2228" name="Google Shape;2228;p47"/>
          <p:cNvGrpSpPr/>
          <p:nvPr/>
        </p:nvGrpSpPr>
        <p:grpSpPr>
          <a:xfrm>
            <a:off x="5252633" y="1479357"/>
            <a:ext cx="2800400" cy="2978495"/>
            <a:chOff x="5401583" y="1479357"/>
            <a:chExt cx="2800400" cy="2978495"/>
          </a:xfrm>
        </p:grpSpPr>
        <p:grpSp>
          <p:nvGrpSpPr>
            <p:cNvPr id="2229" name="Google Shape;2229;p47"/>
            <p:cNvGrpSpPr/>
            <p:nvPr/>
          </p:nvGrpSpPr>
          <p:grpSpPr>
            <a:xfrm rot="215619">
              <a:off x="5491858" y="1511059"/>
              <a:ext cx="1102988" cy="2915092"/>
              <a:chOff x="2247744" y="4236538"/>
              <a:chExt cx="261975" cy="692375"/>
            </a:xfrm>
          </p:grpSpPr>
          <p:sp>
            <p:nvSpPr>
              <p:cNvPr id="2230" name="Google Shape;2230;p47"/>
              <p:cNvSpPr/>
              <p:nvPr/>
            </p:nvSpPr>
            <p:spPr>
              <a:xfrm>
                <a:off x="2247744" y="4236538"/>
                <a:ext cx="261975" cy="692375"/>
              </a:xfrm>
              <a:custGeom>
                <a:avLst/>
                <a:gdLst/>
                <a:ahLst/>
                <a:cxnLst/>
                <a:rect l="l" t="t" r="r" b="b"/>
                <a:pathLst>
                  <a:path w="10479" h="27695" extrusionOk="0">
                    <a:moveTo>
                      <a:pt x="6169" y="18188"/>
                    </a:moveTo>
                    <a:cubicBezTo>
                      <a:pt x="6305" y="18188"/>
                      <a:pt x="6433" y="18217"/>
                      <a:pt x="6537" y="18288"/>
                    </a:cubicBezTo>
                    <a:cubicBezTo>
                      <a:pt x="6632" y="18348"/>
                      <a:pt x="6692" y="18443"/>
                      <a:pt x="6704" y="18562"/>
                    </a:cubicBezTo>
                    <a:cubicBezTo>
                      <a:pt x="6740" y="18681"/>
                      <a:pt x="6716" y="18800"/>
                      <a:pt x="6680" y="18907"/>
                    </a:cubicBezTo>
                    <a:cubicBezTo>
                      <a:pt x="6597" y="19074"/>
                      <a:pt x="6442" y="19193"/>
                      <a:pt x="6251" y="19264"/>
                    </a:cubicBezTo>
                    <a:lnTo>
                      <a:pt x="6263" y="19241"/>
                    </a:lnTo>
                    <a:lnTo>
                      <a:pt x="6228" y="19276"/>
                    </a:lnTo>
                    <a:cubicBezTo>
                      <a:pt x="6180" y="19288"/>
                      <a:pt x="6132" y="19312"/>
                      <a:pt x="6085" y="19324"/>
                    </a:cubicBezTo>
                    <a:cubicBezTo>
                      <a:pt x="5891" y="19370"/>
                      <a:pt x="5683" y="19388"/>
                      <a:pt x="5471" y="19388"/>
                    </a:cubicBezTo>
                    <a:cubicBezTo>
                      <a:pt x="5410" y="19388"/>
                      <a:pt x="5348" y="19386"/>
                      <a:pt x="5287" y="19383"/>
                    </a:cubicBezTo>
                    <a:cubicBezTo>
                      <a:pt x="5013" y="19360"/>
                      <a:pt x="4751" y="19312"/>
                      <a:pt x="4477" y="19229"/>
                    </a:cubicBezTo>
                    <a:cubicBezTo>
                      <a:pt x="4454" y="19229"/>
                      <a:pt x="4430" y="19217"/>
                      <a:pt x="4406" y="19205"/>
                    </a:cubicBezTo>
                    <a:cubicBezTo>
                      <a:pt x="4608" y="18967"/>
                      <a:pt x="4835" y="18752"/>
                      <a:pt x="5096" y="18574"/>
                    </a:cubicBezTo>
                    <a:cubicBezTo>
                      <a:pt x="5323" y="18431"/>
                      <a:pt x="5561" y="18300"/>
                      <a:pt x="5823" y="18240"/>
                    </a:cubicBezTo>
                    <a:cubicBezTo>
                      <a:pt x="5936" y="18208"/>
                      <a:pt x="6055" y="18188"/>
                      <a:pt x="6169" y="18188"/>
                    </a:cubicBezTo>
                    <a:close/>
                    <a:moveTo>
                      <a:pt x="5811" y="0"/>
                    </a:moveTo>
                    <a:cubicBezTo>
                      <a:pt x="5811" y="0"/>
                      <a:pt x="5787" y="36"/>
                      <a:pt x="5763" y="84"/>
                    </a:cubicBezTo>
                    <a:lnTo>
                      <a:pt x="251" y="3155"/>
                    </a:lnTo>
                    <a:cubicBezTo>
                      <a:pt x="227" y="3143"/>
                      <a:pt x="215" y="3131"/>
                      <a:pt x="215" y="3131"/>
                    </a:cubicBezTo>
                    <a:lnTo>
                      <a:pt x="179" y="3191"/>
                    </a:lnTo>
                    <a:lnTo>
                      <a:pt x="143" y="3251"/>
                    </a:lnTo>
                    <a:cubicBezTo>
                      <a:pt x="143" y="3251"/>
                      <a:pt x="167" y="3262"/>
                      <a:pt x="191" y="3274"/>
                    </a:cubicBezTo>
                    <a:lnTo>
                      <a:pt x="1727" y="12145"/>
                    </a:lnTo>
                    <a:cubicBezTo>
                      <a:pt x="1727" y="12168"/>
                      <a:pt x="1715" y="12180"/>
                      <a:pt x="1715" y="12204"/>
                    </a:cubicBezTo>
                    <a:lnTo>
                      <a:pt x="1739" y="12204"/>
                    </a:lnTo>
                    <a:lnTo>
                      <a:pt x="1739" y="12216"/>
                    </a:lnTo>
                    <a:cubicBezTo>
                      <a:pt x="1703" y="12216"/>
                      <a:pt x="1679" y="12252"/>
                      <a:pt x="1667" y="12287"/>
                    </a:cubicBezTo>
                    <a:cubicBezTo>
                      <a:pt x="1548" y="12692"/>
                      <a:pt x="1477" y="13097"/>
                      <a:pt x="1417" y="13514"/>
                    </a:cubicBezTo>
                    <a:lnTo>
                      <a:pt x="1" y="16026"/>
                    </a:lnTo>
                    <a:lnTo>
                      <a:pt x="1013" y="16824"/>
                    </a:lnTo>
                    <a:lnTo>
                      <a:pt x="1334" y="14716"/>
                    </a:lnTo>
                    <a:cubicBezTo>
                      <a:pt x="1334" y="15026"/>
                      <a:pt x="1346" y="15347"/>
                      <a:pt x="1382" y="15657"/>
                    </a:cubicBezTo>
                    <a:cubicBezTo>
                      <a:pt x="1406" y="15871"/>
                      <a:pt x="1441" y="16074"/>
                      <a:pt x="1489" y="16276"/>
                    </a:cubicBezTo>
                    <a:lnTo>
                      <a:pt x="751" y="19241"/>
                    </a:lnTo>
                    <a:lnTo>
                      <a:pt x="1917" y="19741"/>
                    </a:lnTo>
                    <a:lnTo>
                      <a:pt x="1560" y="16526"/>
                    </a:lnTo>
                    <a:lnTo>
                      <a:pt x="1560" y="16526"/>
                    </a:lnTo>
                    <a:cubicBezTo>
                      <a:pt x="1632" y="16800"/>
                      <a:pt x="1727" y="17062"/>
                      <a:pt x="1834" y="17312"/>
                    </a:cubicBezTo>
                    <a:cubicBezTo>
                      <a:pt x="2072" y="17836"/>
                      <a:pt x="2441" y="18300"/>
                      <a:pt x="2894" y="18657"/>
                    </a:cubicBezTo>
                    <a:cubicBezTo>
                      <a:pt x="3239" y="18931"/>
                      <a:pt x="3620" y="19145"/>
                      <a:pt x="4037" y="19312"/>
                    </a:cubicBezTo>
                    <a:cubicBezTo>
                      <a:pt x="3953" y="19419"/>
                      <a:pt x="3870" y="19538"/>
                      <a:pt x="3799" y="19657"/>
                    </a:cubicBezTo>
                    <a:cubicBezTo>
                      <a:pt x="3561" y="20074"/>
                      <a:pt x="3406" y="20526"/>
                      <a:pt x="3299" y="20991"/>
                    </a:cubicBezTo>
                    <a:lnTo>
                      <a:pt x="3227" y="21098"/>
                    </a:lnTo>
                    <a:lnTo>
                      <a:pt x="3215" y="21074"/>
                    </a:lnTo>
                    <a:lnTo>
                      <a:pt x="3215" y="21098"/>
                    </a:lnTo>
                    <a:lnTo>
                      <a:pt x="1525" y="23503"/>
                    </a:lnTo>
                    <a:lnTo>
                      <a:pt x="2441" y="24384"/>
                    </a:lnTo>
                    <a:lnTo>
                      <a:pt x="3239" y="21360"/>
                    </a:lnTo>
                    <a:lnTo>
                      <a:pt x="3239" y="21360"/>
                    </a:lnTo>
                    <a:cubicBezTo>
                      <a:pt x="3215" y="21479"/>
                      <a:pt x="3203" y="21598"/>
                      <a:pt x="3191" y="21717"/>
                    </a:cubicBezTo>
                    <a:lnTo>
                      <a:pt x="3180" y="21931"/>
                    </a:lnTo>
                    <a:lnTo>
                      <a:pt x="3180" y="22146"/>
                    </a:lnTo>
                    <a:cubicBezTo>
                      <a:pt x="3168" y="22431"/>
                      <a:pt x="3191" y="22717"/>
                      <a:pt x="3251" y="23003"/>
                    </a:cubicBezTo>
                    <a:cubicBezTo>
                      <a:pt x="3311" y="23313"/>
                      <a:pt x="3406" y="23610"/>
                      <a:pt x="3549" y="23896"/>
                    </a:cubicBezTo>
                    <a:lnTo>
                      <a:pt x="2941" y="26670"/>
                    </a:lnTo>
                    <a:lnTo>
                      <a:pt x="4132" y="27146"/>
                    </a:lnTo>
                    <a:lnTo>
                      <a:pt x="3692" y="24158"/>
                    </a:lnTo>
                    <a:lnTo>
                      <a:pt x="3692" y="24158"/>
                    </a:lnTo>
                    <a:cubicBezTo>
                      <a:pt x="3787" y="24301"/>
                      <a:pt x="3882" y="24432"/>
                      <a:pt x="4001" y="24563"/>
                    </a:cubicBezTo>
                    <a:cubicBezTo>
                      <a:pt x="4311" y="24932"/>
                      <a:pt x="4692" y="25229"/>
                      <a:pt x="5096" y="25468"/>
                    </a:cubicBezTo>
                    <a:lnTo>
                      <a:pt x="6942" y="27694"/>
                    </a:lnTo>
                    <a:lnTo>
                      <a:pt x="8049" y="27039"/>
                    </a:lnTo>
                    <a:lnTo>
                      <a:pt x="6120" y="25944"/>
                    </a:lnTo>
                    <a:lnTo>
                      <a:pt x="6120" y="25944"/>
                    </a:lnTo>
                    <a:cubicBezTo>
                      <a:pt x="6406" y="26051"/>
                      <a:pt x="6680" y="26134"/>
                      <a:pt x="6966" y="26206"/>
                    </a:cubicBezTo>
                    <a:cubicBezTo>
                      <a:pt x="8061" y="26503"/>
                      <a:pt x="9192" y="26634"/>
                      <a:pt x="10323" y="26694"/>
                    </a:cubicBezTo>
                    <a:cubicBezTo>
                      <a:pt x="10329" y="26695"/>
                      <a:pt x="10336" y="26695"/>
                      <a:pt x="10342" y="26695"/>
                    </a:cubicBezTo>
                    <a:cubicBezTo>
                      <a:pt x="10406" y="26695"/>
                      <a:pt x="10466" y="26639"/>
                      <a:pt x="10466" y="26563"/>
                    </a:cubicBezTo>
                    <a:cubicBezTo>
                      <a:pt x="10478" y="26492"/>
                      <a:pt x="10419" y="26420"/>
                      <a:pt x="10335" y="26420"/>
                    </a:cubicBezTo>
                    <a:cubicBezTo>
                      <a:pt x="9228" y="26361"/>
                      <a:pt x="8109" y="26230"/>
                      <a:pt x="7037" y="25956"/>
                    </a:cubicBezTo>
                    <a:cubicBezTo>
                      <a:pt x="6823" y="25896"/>
                      <a:pt x="6609" y="25825"/>
                      <a:pt x="6394" y="25753"/>
                    </a:cubicBezTo>
                    <a:lnTo>
                      <a:pt x="6394" y="25753"/>
                    </a:lnTo>
                    <a:lnTo>
                      <a:pt x="8609" y="26146"/>
                    </a:lnTo>
                    <a:lnTo>
                      <a:pt x="8942" y="25158"/>
                    </a:lnTo>
                    <a:lnTo>
                      <a:pt x="6180" y="25682"/>
                    </a:lnTo>
                    <a:cubicBezTo>
                      <a:pt x="5942" y="25599"/>
                      <a:pt x="5704" y="25491"/>
                      <a:pt x="5477" y="25384"/>
                    </a:cubicBezTo>
                    <a:cubicBezTo>
                      <a:pt x="5001" y="25134"/>
                      <a:pt x="4537" y="24813"/>
                      <a:pt x="4192" y="24396"/>
                    </a:cubicBezTo>
                    <a:lnTo>
                      <a:pt x="4192" y="24396"/>
                    </a:lnTo>
                    <a:lnTo>
                      <a:pt x="5954" y="25384"/>
                    </a:lnTo>
                    <a:lnTo>
                      <a:pt x="6597" y="24563"/>
                    </a:lnTo>
                    <a:lnTo>
                      <a:pt x="4013" y="24182"/>
                    </a:lnTo>
                    <a:cubicBezTo>
                      <a:pt x="3751" y="23813"/>
                      <a:pt x="3572" y="23396"/>
                      <a:pt x="3489" y="22955"/>
                    </a:cubicBezTo>
                    <a:cubicBezTo>
                      <a:pt x="3441" y="22693"/>
                      <a:pt x="3418" y="22420"/>
                      <a:pt x="3418" y="22146"/>
                    </a:cubicBezTo>
                    <a:lnTo>
                      <a:pt x="3418" y="22027"/>
                    </a:lnTo>
                    <a:lnTo>
                      <a:pt x="3763" y="23586"/>
                    </a:lnTo>
                    <a:lnTo>
                      <a:pt x="4811" y="23527"/>
                    </a:lnTo>
                    <a:lnTo>
                      <a:pt x="3465" y="21467"/>
                    </a:lnTo>
                    <a:cubicBezTo>
                      <a:pt x="3465" y="21419"/>
                      <a:pt x="3477" y="21372"/>
                      <a:pt x="3477" y="21324"/>
                    </a:cubicBezTo>
                    <a:cubicBezTo>
                      <a:pt x="3572" y="20777"/>
                      <a:pt x="3739" y="20253"/>
                      <a:pt x="4013" y="19776"/>
                    </a:cubicBezTo>
                    <a:cubicBezTo>
                      <a:pt x="4084" y="19645"/>
                      <a:pt x="4168" y="19514"/>
                      <a:pt x="4263" y="19395"/>
                    </a:cubicBezTo>
                    <a:cubicBezTo>
                      <a:pt x="4311" y="19407"/>
                      <a:pt x="4370" y="19431"/>
                      <a:pt x="4418" y="19443"/>
                    </a:cubicBezTo>
                    <a:cubicBezTo>
                      <a:pt x="4704" y="19526"/>
                      <a:pt x="4977" y="19574"/>
                      <a:pt x="5275" y="19598"/>
                    </a:cubicBezTo>
                    <a:cubicBezTo>
                      <a:pt x="5359" y="19603"/>
                      <a:pt x="5443" y="19606"/>
                      <a:pt x="5527" y="19606"/>
                    </a:cubicBezTo>
                    <a:cubicBezTo>
                      <a:pt x="5645" y="19606"/>
                      <a:pt x="5764" y="19600"/>
                      <a:pt x="5882" y="19586"/>
                    </a:cubicBezTo>
                    <a:lnTo>
                      <a:pt x="5882" y="19586"/>
                    </a:lnTo>
                    <a:lnTo>
                      <a:pt x="4346" y="20955"/>
                    </a:lnTo>
                    <a:lnTo>
                      <a:pt x="4906" y="21836"/>
                    </a:lnTo>
                    <a:lnTo>
                      <a:pt x="6108" y="19538"/>
                    </a:lnTo>
                    <a:lnTo>
                      <a:pt x="6144" y="19538"/>
                    </a:lnTo>
                    <a:cubicBezTo>
                      <a:pt x="6287" y="19503"/>
                      <a:pt x="6430" y="19443"/>
                      <a:pt x="6561" y="19360"/>
                    </a:cubicBezTo>
                    <a:cubicBezTo>
                      <a:pt x="6692" y="19276"/>
                      <a:pt x="6811" y="19157"/>
                      <a:pt x="6882" y="19002"/>
                    </a:cubicBezTo>
                    <a:cubicBezTo>
                      <a:pt x="6954" y="18848"/>
                      <a:pt x="6966" y="18681"/>
                      <a:pt x="6930" y="18526"/>
                    </a:cubicBezTo>
                    <a:cubicBezTo>
                      <a:pt x="6906" y="18360"/>
                      <a:pt x="6811" y="18205"/>
                      <a:pt x="6668" y="18098"/>
                    </a:cubicBezTo>
                    <a:cubicBezTo>
                      <a:pt x="6537" y="18014"/>
                      <a:pt x="6394" y="17979"/>
                      <a:pt x="6251" y="17967"/>
                    </a:cubicBezTo>
                    <a:lnTo>
                      <a:pt x="4751" y="17228"/>
                    </a:lnTo>
                    <a:lnTo>
                      <a:pt x="4275" y="17895"/>
                    </a:lnTo>
                    <a:lnTo>
                      <a:pt x="5692" y="18038"/>
                    </a:lnTo>
                    <a:cubicBezTo>
                      <a:pt x="5430" y="18121"/>
                      <a:pt x="5180" y="18240"/>
                      <a:pt x="4965" y="18383"/>
                    </a:cubicBezTo>
                    <a:cubicBezTo>
                      <a:pt x="4656" y="18586"/>
                      <a:pt x="4394" y="18848"/>
                      <a:pt x="4168" y="19122"/>
                    </a:cubicBezTo>
                    <a:cubicBezTo>
                      <a:pt x="3751" y="18967"/>
                      <a:pt x="3370" y="18764"/>
                      <a:pt x="3025" y="18491"/>
                    </a:cubicBezTo>
                    <a:cubicBezTo>
                      <a:pt x="2596" y="18157"/>
                      <a:pt x="2251" y="17717"/>
                      <a:pt x="2025" y="17217"/>
                    </a:cubicBezTo>
                    <a:cubicBezTo>
                      <a:pt x="1787" y="16717"/>
                      <a:pt x="1656" y="16181"/>
                      <a:pt x="1584" y="15633"/>
                    </a:cubicBezTo>
                    <a:cubicBezTo>
                      <a:pt x="1525" y="15228"/>
                      <a:pt x="1513" y="14812"/>
                      <a:pt x="1536" y="14395"/>
                    </a:cubicBezTo>
                    <a:lnTo>
                      <a:pt x="1536" y="14395"/>
                    </a:lnTo>
                    <a:lnTo>
                      <a:pt x="2108" y="17050"/>
                    </a:lnTo>
                    <a:lnTo>
                      <a:pt x="3382" y="16978"/>
                    </a:lnTo>
                    <a:lnTo>
                      <a:pt x="1548" y="14145"/>
                    </a:lnTo>
                    <a:cubicBezTo>
                      <a:pt x="1548" y="14085"/>
                      <a:pt x="1548" y="14026"/>
                      <a:pt x="1560" y="13978"/>
                    </a:cubicBezTo>
                    <a:cubicBezTo>
                      <a:pt x="1608" y="13418"/>
                      <a:pt x="1703" y="12871"/>
                      <a:pt x="1846" y="12335"/>
                    </a:cubicBezTo>
                    <a:cubicBezTo>
                      <a:pt x="1858" y="12299"/>
                      <a:pt x="1846" y="12264"/>
                      <a:pt x="1822" y="12240"/>
                    </a:cubicBezTo>
                    <a:lnTo>
                      <a:pt x="1834" y="12228"/>
                    </a:lnTo>
                    <a:lnTo>
                      <a:pt x="1846" y="12228"/>
                    </a:lnTo>
                    <a:cubicBezTo>
                      <a:pt x="1846" y="12228"/>
                      <a:pt x="1858" y="12216"/>
                      <a:pt x="1858" y="12204"/>
                    </a:cubicBezTo>
                    <a:lnTo>
                      <a:pt x="7787" y="5751"/>
                    </a:lnTo>
                    <a:cubicBezTo>
                      <a:pt x="7811" y="5763"/>
                      <a:pt x="7823" y="5763"/>
                      <a:pt x="7847" y="5763"/>
                    </a:cubicBezTo>
                    <a:lnTo>
                      <a:pt x="7847" y="5691"/>
                    </a:lnTo>
                    <a:lnTo>
                      <a:pt x="7859" y="5620"/>
                    </a:lnTo>
                    <a:lnTo>
                      <a:pt x="7823" y="5620"/>
                    </a:lnTo>
                    <a:lnTo>
                      <a:pt x="7525" y="4751"/>
                    </a:lnTo>
                    <a:lnTo>
                      <a:pt x="7371" y="4310"/>
                    </a:lnTo>
                    <a:lnTo>
                      <a:pt x="7323" y="4191"/>
                    </a:lnTo>
                    <a:lnTo>
                      <a:pt x="7168" y="3739"/>
                    </a:lnTo>
                    <a:lnTo>
                      <a:pt x="7121" y="3608"/>
                    </a:lnTo>
                    <a:lnTo>
                      <a:pt x="7013" y="3298"/>
                    </a:lnTo>
                    <a:lnTo>
                      <a:pt x="6418" y="1584"/>
                    </a:lnTo>
                    <a:lnTo>
                      <a:pt x="6085" y="655"/>
                    </a:lnTo>
                    <a:lnTo>
                      <a:pt x="5906" y="119"/>
                    </a:lnTo>
                    <a:cubicBezTo>
                      <a:pt x="5918" y="84"/>
                      <a:pt x="5930" y="60"/>
                      <a:pt x="5930" y="60"/>
                    </a:cubicBezTo>
                    <a:lnTo>
                      <a:pt x="5870" y="24"/>
                    </a:lnTo>
                    <a:lnTo>
                      <a:pt x="5811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231" name="Google Shape;2231;p47"/>
              <p:cNvGrpSpPr/>
              <p:nvPr/>
            </p:nvGrpSpPr>
            <p:grpSpPr>
              <a:xfrm>
                <a:off x="2247894" y="4236550"/>
                <a:ext cx="261675" cy="692350"/>
                <a:chOff x="2247894" y="4236550"/>
                <a:chExt cx="261675" cy="692350"/>
              </a:xfrm>
            </p:grpSpPr>
            <p:sp>
              <p:nvSpPr>
                <p:cNvPr id="2232" name="Google Shape;2232;p47"/>
                <p:cNvSpPr/>
                <p:nvPr/>
              </p:nvSpPr>
              <p:spPr>
                <a:xfrm>
                  <a:off x="2247894" y="4568725"/>
                  <a:ext cx="38425" cy="88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7" h="3537" extrusionOk="0">
                      <a:moveTo>
                        <a:pt x="1536" y="0"/>
                      </a:moveTo>
                      <a:lnTo>
                        <a:pt x="0" y="2751"/>
                      </a:lnTo>
                      <a:lnTo>
                        <a:pt x="1001" y="3537"/>
                      </a:lnTo>
                      <a:lnTo>
                        <a:pt x="1536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33" name="Google Shape;2233;p47"/>
                <p:cNvSpPr/>
                <p:nvPr/>
              </p:nvSpPr>
              <p:spPr>
                <a:xfrm>
                  <a:off x="2266344" y="4641350"/>
                  <a:ext cx="29500" cy="88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0" h="3549" extrusionOk="0">
                      <a:moveTo>
                        <a:pt x="763" y="1"/>
                      </a:moveTo>
                      <a:lnTo>
                        <a:pt x="1" y="3049"/>
                      </a:lnTo>
                      <a:lnTo>
                        <a:pt x="1179" y="3549"/>
                      </a:lnTo>
                      <a:lnTo>
                        <a:pt x="763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34" name="Google Shape;2234;p47"/>
                <p:cNvSpPr/>
                <p:nvPr/>
              </p:nvSpPr>
              <p:spPr>
                <a:xfrm>
                  <a:off x="2285694" y="4759825"/>
                  <a:ext cx="45575" cy="86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" h="3465" extrusionOk="0">
                      <a:moveTo>
                        <a:pt x="1822" y="0"/>
                      </a:moveTo>
                      <a:lnTo>
                        <a:pt x="1" y="2572"/>
                      </a:lnTo>
                      <a:lnTo>
                        <a:pt x="917" y="3465"/>
                      </a:lnTo>
                      <a:lnTo>
                        <a:pt x="1822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35" name="Google Shape;2235;p47"/>
                <p:cNvSpPr/>
                <p:nvPr/>
              </p:nvSpPr>
              <p:spPr>
                <a:xfrm>
                  <a:off x="2354444" y="4667250"/>
                  <a:ext cx="57475" cy="2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9" h="906" extrusionOk="0">
                      <a:moveTo>
                        <a:pt x="477" y="0"/>
                      </a:moveTo>
                      <a:lnTo>
                        <a:pt x="1" y="679"/>
                      </a:lnTo>
                      <a:lnTo>
                        <a:pt x="2299" y="905"/>
                      </a:lnTo>
                      <a:lnTo>
                        <a:pt x="2299" y="905"/>
                      </a:lnTo>
                      <a:lnTo>
                        <a:pt x="477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36" name="Google Shape;2236;p47"/>
                <p:cNvSpPr/>
                <p:nvPr/>
              </p:nvSpPr>
              <p:spPr>
                <a:xfrm>
                  <a:off x="2320819" y="4826500"/>
                  <a:ext cx="29800" cy="88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3549" extrusionOk="0">
                      <a:moveTo>
                        <a:pt x="691" y="0"/>
                      </a:moveTo>
                      <a:lnTo>
                        <a:pt x="1" y="3084"/>
                      </a:lnTo>
                      <a:lnTo>
                        <a:pt x="1191" y="3548"/>
                      </a:lnTo>
                      <a:lnTo>
                        <a:pt x="691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37" name="Google Shape;2237;p47"/>
                <p:cNvSpPr/>
                <p:nvPr/>
              </p:nvSpPr>
              <p:spPr>
                <a:xfrm>
                  <a:off x="2371119" y="4868450"/>
                  <a:ext cx="77725" cy="60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09" h="2418" extrusionOk="0">
                      <a:moveTo>
                        <a:pt x="1" y="1"/>
                      </a:moveTo>
                      <a:lnTo>
                        <a:pt x="2001" y="2418"/>
                      </a:lnTo>
                      <a:lnTo>
                        <a:pt x="3108" y="1775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38" name="Google Shape;2238;p47"/>
                <p:cNvSpPr/>
                <p:nvPr/>
              </p:nvSpPr>
              <p:spPr>
                <a:xfrm>
                  <a:off x="2356244" y="4717850"/>
                  <a:ext cx="47950" cy="64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18" h="2585" extrusionOk="0">
                      <a:moveTo>
                        <a:pt x="1917" y="0"/>
                      </a:moveTo>
                      <a:lnTo>
                        <a:pt x="0" y="1715"/>
                      </a:lnTo>
                      <a:lnTo>
                        <a:pt x="560" y="2584"/>
                      </a:lnTo>
                      <a:lnTo>
                        <a:pt x="1917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39" name="Google Shape;2239;p47"/>
                <p:cNvSpPr/>
                <p:nvPr/>
              </p:nvSpPr>
              <p:spPr>
                <a:xfrm>
                  <a:off x="2340469" y="4839875"/>
                  <a:ext cx="72050" cy="31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82" h="1252" extrusionOk="0">
                      <a:moveTo>
                        <a:pt x="0" y="1"/>
                      </a:moveTo>
                      <a:lnTo>
                        <a:pt x="2239" y="1251"/>
                      </a:lnTo>
                      <a:lnTo>
                        <a:pt x="2882" y="43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0" name="Google Shape;2240;p47"/>
                <p:cNvSpPr/>
                <p:nvPr/>
              </p:nvSpPr>
              <p:spPr>
                <a:xfrm>
                  <a:off x="2399394" y="4865775"/>
                  <a:ext cx="71775" cy="24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71" h="990" extrusionOk="0">
                      <a:moveTo>
                        <a:pt x="2870" y="1"/>
                      </a:moveTo>
                      <a:lnTo>
                        <a:pt x="1" y="537"/>
                      </a:lnTo>
                      <a:lnTo>
                        <a:pt x="2537" y="989"/>
                      </a:lnTo>
                      <a:lnTo>
                        <a:pt x="2870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1" name="Google Shape;2241;p47"/>
                <p:cNvSpPr/>
                <p:nvPr/>
              </p:nvSpPr>
              <p:spPr>
                <a:xfrm>
                  <a:off x="2283619" y="4585975"/>
                  <a:ext cx="48825" cy="77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53" h="3085" extrusionOk="0">
                      <a:moveTo>
                        <a:pt x="0" y="1"/>
                      </a:moveTo>
                      <a:lnTo>
                        <a:pt x="667" y="3085"/>
                      </a:lnTo>
                      <a:lnTo>
                        <a:pt x="1953" y="3013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2" name="Google Shape;2242;p47"/>
                <p:cNvSpPr/>
                <p:nvPr/>
              </p:nvSpPr>
              <p:spPr>
                <a:xfrm>
                  <a:off x="2252069" y="4237125"/>
                  <a:ext cx="192000" cy="30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80" h="12289" extrusionOk="0">
                      <a:moveTo>
                        <a:pt x="5691" y="1"/>
                      </a:moveTo>
                      <a:lnTo>
                        <a:pt x="0" y="3168"/>
                      </a:lnTo>
                      <a:lnTo>
                        <a:pt x="1584" y="12288"/>
                      </a:lnTo>
                      <a:lnTo>
                        <a:pt x="7680" y="5668"/>
                      </a:lnTo>
                      <a:lnTo>
                        <a:pt x="5691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3" name="Google Shape;2243;p47"/>
                <p:cNvSpPr/>
                <p:nvPr/>
              </p:nvSpPr>
              <p:spPr>
                <a:xfrm>
                  <a:off x="2254144" y="4326725"/>
                  <a:ext cx="94225" cy="20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9" h="8159" extrusionOk="0">
                      <a:moveTo>
                        <a:pt x="1" y="1"/>
                      </a:moveTo>
                      <a:lnTo>
                        <a:pt x="36" y="215"/>
                      </a:lnTo>
                      <a:cubicBezTo>
                        <a:pt x="1001" y="655"/>
                        <a:pt x="1941" y="1167"/>
                        <a:pt x="2822" y="1763"/>
                      </a:cubicBezTo>
                      <a:cubicBezTo>
                        <a:pt x="2167" y="1548"/>
                        <a:pt x="1525" y="1287"/>
                        <a:pt x="905" y="977"/>
                      </a:cubicBezTo>
                      <a:cubicBezTo>
                        <a:pt x="632" y="822"/>
                        <a:pt x="358" y="667"/>
                        <a:pt x="84" y="513"/>
                      </a:cubicBezTo>
                      <a:lnTo>
                        <a:pt x="84" y="513"/>
                      </a:lnTo>
                      <a:lnTo>
                        <a:pt x="143" y="882"/>
                      </a:lnTo>
                      <a:cubicBezTo>
                        <a:pt x="358" y="1001"/>
                        <a:pt x="560" y="1108"/>
                        <a:pt x="774" y="1215"/>
                      </a:cubicBezTo>
                      <a:cubicBezTo>
                        <a:pt x="1036" y="1358"/>
                        <a:pt x="1286" y="1513"/>
                        <a:pt x="1548" y="1668"/>
                      </a:cubicBezTo>
                      <a:cubicBezTo>
                        <a:pt x="1096" y="1465"/>
                        <a:pt x="632" y="1263"/>
                        <a:pt x="179" y="1060"/>
                      </a:cubicBezTo>
                      <a:lnTo>
                        <a:pt x="179" y="1060"/>
                      </a:lnTo>
                      <a:lnTo>
                        <a:pt x="251" y="1489"/>
                      </a:lnTo>
                      <a:cubicBezTo>
                        <a:pt x="846" y="1834"/>
                        <a:pt x="1405" y="2215"/>
                        <a:pt x="1941" y="2620"/>
                      </a:cubicBezTo>
                      <a:cubicBezTo>
                        <a:pt x="1584" y="2501"/>
                        <a:pt x="1227" y="2358"/>
                        <a:pt x="870" y="2203"/>
                      </a:cubicBezTo>
                      <a:cubicBezTo>
                        <a:pt x="691" y="2096"/>
                        <a:pt x="512" y="2001"/>
                        <a:pt x="322" y="1906"/>
                      </a:cubicBezTo>
                      <a:lnTo>
                        <a:pt x="322" y="1906"/>
                      </a:lnTo>
                      <a:lnTo>
                        <a:pt x="393" y="2322"/>
                      </a:lnTo>
                      <a:cubicBezTo>
                        <a:pt x="512" y="2382"/>
                        <a:pt x="620" y="2430"/>
                        <a:pt x="739" y="2477"/>
                      </a:cubicBezTo>
                      <a:cubicBezTo>
                        <a:pt x="1072" y="2668"/>
                        <a:pt x="1382" y="2882"/>
                        <a:pt x="1691" y="3108"/>
                      </a:cubicBezTo>
                      <a:cubicBezTo>
                        <a:pt x="1596" y="3084"/>
                        <a:pt x="1501" y="3049"/>
                        <a:pt x="1405" y="3013"/>
                      </a:cubicBezTo>
                      <a:cubicBezTo>
                        <a:pt x="1096" y="2799"/>
                        <a:pt x="763" y="2608"/>
                        <a:pt x="417" y="2441"/>
                      </a:cubicBezTo>
                      <a:lnTo>
                        <a:pt x="417" y="2441"/>
                      </a:lnTo>
                      <a:lnTo>
                        <a:pt x="501" y="2941"/>
                      </a:lnTo>
                      <a:cubicBezTo>
                        <a:pt x="751" y="3072"/>
                        <a:pt x="1013" y="3192"/>
                        <a:pt x="1274" y="3299"/>
                      </a:cubicBezTo>
                      <a:cubicBezTo>
                        <a:pt x="1536" y="3477"/>
                        <a:pt x="1775" y="3668"/>
                        <a:pt x="2001" y="3882"/>
                      </a:cubicBezTo>
                      <a:cubicBezTo>
                        <a:pt x="1655" y="3763"/>
                        <a:pt x="1322" y="3632"/>
                        <a:pt x="989" y="3465"/>
                      </a:cubicBezTo>
                      <a:cubicBezTo>
                        <a:pt x="846" y="3358"/>
                        <a:pt x="691" y="3251"/>
                        <a:pt x="536" y="3156"/>
                      </a:cubicBezTo>
                      <a:lnTo>
                        <a:pt x="536" y="3156"/>
                      </a:lnTo>
                      <a:lnTo>
                        <a:pt x="620" y="3620"/>
                      </a:lnTo>
                      <a:cubicBezTo>
                        <a:pt x="703" y="3656"/>
                        <a:pt x="774" y="3703"/>
                        <a:pt x="846" y="3739"/>
                      </a:cubicBezTo>
                      <a:cubicBezTo>
                        <a:pt x="1001" y="3858"/>
                        <a:pt x="1144" y="4001"/>
                        <a:pt x="1274" y="4144"/>
                      </a:cubicBezTo>
                      <a:cubicBezTo>
                        <a:pt x="1191" y="4096"/>
                        <a:pt x="1108" y="4049"/>
                        <a:pt x="1024" y="4001"/>
                      </a:cubicBezTo>
                      <a:cubicBezTo>
                        <a:pt x="905" y="3882"/>
                        <a:pt x="774" y="3787"/>
                        <a:pt x="632" y="3692"/>
                      </a:cubicBezTo>
                      <a:lnTo>
                        <a:pt x="632" y="3692"/>
                      </a:lnTo>
                      <a:lnTo>
                        <a:pt x="727" y="4180"/>
                      </a:lnTo>
                      <a:cubicBezTo>
                        <a:pt x="810" y="4239"/>
                        <a:pt x="905" y="4287"/>
                        <a:pt x="989" y="4346"/>
                      </a:cubicBezTo>
                      <a:cubicBezTo>
                        <a:pt x="1239" y="4585"/>
                        <a:pt x="1477" y="4835"/>
                        <a:pt x="1679" y="5108"/>
                      </a:cubicBezTo>
                      <a:cubicBezTo>
                        <a:pt x="1489" y="5037"/>
                        <a:pt x="1310" y="4942"/>
                        <a:pt x="1132" y="4835"/>
                      </a:cubicBezTo>
                      <a:cubicBezTo>
                        <a:pt x="1024" y="4751"/>
                        <a:pt x="905" y="4680"/>
                        <a:pt x="798" y="4608"/>
                      </a:cubicBezTo>
                      <a:lnTo>
                        <a:pt x="798" y="4608"/>
                      </a:lnTo>
                      <a:lnTo>
                        <a:pt x="870" y="5037"/>
                      </a:lnTo>
                      <a:cubicBezTo>
                        <a:pt x="893" y="5061"/>
                        <a:pt x="917" y="5073"/>
                        <a:pt x="941" y="5085"/>
                      </a:cubicBezTo>
                      <a:cubicBezTo>
                        <a:pt x="917" y="5073"/>
                        <a:pt x="893" y="5061"/>
                        <a:pt x="870" y="5061"/>
                      </a:cubicBezTo>
                      <a:lnTo>
                        <a:pt x="941" y="5489"/>
                      </a:lnTo>
                      <a:cubicBezTo>
                        <a:pt x="1024" y="5525"/>
                        <a:pt x="1096" y="5549"/>
                        <a:pt x="1179" y="5573"/>
                      </a:cubicBezTo>
                      <a:cubicBezTo>
                        <a:pt x="1501" y="5823"/>
                        <a:pt x="1763" y="6156"/>
                        <a:pt x="1917" y="6537"/>
                      </a:cubicBezTo>
                      <a:cubicBezTo>
                        <a:pt x="1786" y="6525"/>
                        <a:pt x="1655" y="6490"/>
                        <a:pt x="1536" y="6454"/>
                      </a:cubicBezTo>
                      <a:cubicBezTo>
                        <a:pt x="1382" y="6275"/>
                        <a:pt x="1215" y="6132"/>
                        <a:pt x="1036" y="6001"/>
                      </a:cubicBezTo>
                      <a:lnTo>
                        <a:pt x="1036" y="6001"/>
                      </a:lnTo>
                      <a:lnTo>
                        <a:pt x="1203" y="7002"/>
                      </a:lnTo>
                      <a:cubicBezTo>
                        <a:pt x="1310" y="7144"/>
                        <a:pt x="1405" y="7287"/>
                        <a:pt x="1501" y="7442"/>
                      </a:cubicBezTo>
                      <a:cubicBezTo>
                        <a:pt x="1417" y="7406"/>
                        <a:pt x="1334" y="7359"/>
                        <a:pt x="1263" y="7311"/>
                      </a:cubicBezTo>
                      <a:lnTo>
                        <a:pt x="1263" y="7311"/>
                      </a:lnTo>
                      <a:lnTo>
                        <a:pt x="1394" y="8097"/>
                      </a:lnTo>
                      <a:cubicBezTo>
                        <a:pt x="1417" y="8109"/>
                        <a:pt x="1441" y="8121"/>
                        <a:pt x="1453" y="8133"/>
                      </a:cubicBezTo>
                      <a:cubicBezTo>
                        <a:pt x="1481" y="8151"/>
                        <a:pt x="1511" y="8159"/>
                        <a:pt x="1539" y="8159"/>
                      </a:cubicBezTo>
                      <a:cubicBezTo>
                        <a:pt x="1640" y="8159"/>
                        <a:pt x="1721" y="8054"/>
                        <a:pt x="1655" y="7942"/>
                      </a:cubicBezTo>
                      <a:cubicBezTo>
                        <a:pt x="1632" y="7894"/>
                        <a:pt x="1596" y="7847"/>
                        <a:pt x="1572" y="7811"/>
                      </a:cubicBezTo>
                      <a:lnTo>
                        <a:pt x="1572" y="7811"/>
                      </a:lnTo>
                      <a:cubicBezTo>
                        <a:pt x="1632" y="7835"/>
                        <a:pt x="1703" y="7871"/>
                        <a:pt x="1775" y="7894"/>
                      </a:cubicBezTo>
                      <a:cubicBezTo>
                        <a:pt x="1790" y="7900"/>
                        <a:pt x="1807" y="7902"/>
                        <a:pt x="1824" y="7902"/>
                      </a:cubicBezTo>
                      <a:cubicBezTo>
                        <a:pt x="1925" y="7902"/>
                        <a:pt x="2040" y="7816"/>
                        <a:pt x="1989" y="7704"/>
                      </a:cubicBezTo>
                      <a:cubicBezTo>
                        <a:pt x="1870" y="7466"/>
                        <a:pt x="1727" y="7228"/>
                        <a:pt x="1572" y="7002"/>
                      </a:cubicBezTo>
                      <a:lnTo>
                        <a:pt x="1584" y="7002"/>
                      </a:lnTo>
                      <a:cubicBezTo>
                        <a:pt x="1604" y="7009"/>
                        <a:pt x="1624" y="7013"/>
                        <a:pt x="1643" y="7013"/>
                      </a:cubicBezTo>
                      <a:cubicBezTo>
                        <a:pt x="1739" y="7013"/>
                        <a:pt x="1818" y="6922"/>
                        <a:pt x="1798" y="6823"/>
                      </a:cubicBezTo>
                      <a:lnTo>
                        <a:pt x="1798" y="6823"/>
                      </a:lnTo>
                      <a:cubicBezTo>
                        <a:pt x="1906" y="6847"/>
                        <a:pt x="2025" y="6859"/>
                        <a:pt x="2144" y="6859"/>
                      </a:cubicBezTo>
                      <a:cubicBezTo>
                        <a:pt x="2251" y="6859"/>
                        <a:pt x="2298" y="6740"/>
                        <a:pt x="2275" y="6644"/>
                      </a:cubicBezTo>
                      <a:cubicBezTo>
                        <a:pt x="2167" y="6275"/>
                        <a:pt x="1977" y="5942"/>
                        <a:pt x="1715" y="5668"/>
                      </a:cubicBezTo>
                      <a:cubicBezTo>
                        <a:pt x="1786" y="5632"/>
                        <a:pt x="1834" y="5561"/>
                        <a:pt x="1810" y="5501"/>
                      </a:cubicBezTo>
                      <a:lnTo>
                        <a:pt x="1810" y="5501"/>
                      </a:lnTo>
                      <a:cubicBezTo>
                        <a:pt x="1894" y="5525"/>
                        <a:pt x="1977" y="5549"/>
                        <a:pt x="2060" y="5573"/>
                      </a:cubicBezTo>
                      <a:cubicBezTo>
                        <a:pt x="2075" y="5578"/>
                        <a:pt x="2090" y="5581"/>
                        <a:pt x="2103" y="5581"/>
                      </a:cubicBezTo>
                      <a:cubicBezTo>
                        <a:pt x="2211" y="5581"/>
                        <a:pt x="2278" y="5430"/>
                        <a:pt x="2215" y="5335"/>
                      </a:cubicBezTo>
                      <a:cubicBezTo>
                        <a:pt x="2072" y="5120"/>
                        <a:pt x="1917" y="4918"/>
                        <a:pt x="1763" y="4727"/>
                      </a:cubicBezTo>
                      <a:lnTo>
                        <a:pt x="1763" y="4727"/>
                      </a:lnTo>
                      <a:cubicBezTo>
                        <a:pt x="1763" y="4727"/>
                        <a:pt x="1775" y="4727"/>
                        <a:pt x="1775" y="4739"/>
                      </a:cubicBezTo>
                      <a:cubicBezTo>
                        <a:pt x="1795" y="4748"/>
                        <a:pt x="1816" y="4752"/>
                        <a:pt x="1836" y="4752"/>
                      </a:cubicBezTo>
                      <a:cubicBezTo>
                        <a:pt x="1954" y="4752"/>
                        <a:pt x="2048" y="4615"/>
                        <a:pt x="1977" y="4513"/>
                      </a:cubicBezTo>
                      <a:cubicBezTo>
                        <a:pt x="1870" y="4358"/>
                        <a:pt x="1751" y="4215"/>
                        <a:pt x="1632" y="4084"/>
                      </a:cubicBezTo>
                      <a:lnTo>
                        <a:pt x="1632" y="4084"/>
                      </a:lnTo>
                      <a:cubicBezTo>
                        <a:pt x="1929" y="4192"/>
                        <a:pt x="2227" y="4287"/>
                        <a:pt x="2525" y="4382"/>
                      </a:cubicBezTo>
                      <a:cubicBezTo>
                        <a:pt x="2533" y="4384"/>
                        <a:pt x="2542" y="4384"/>
                        <a:pt x="2550" y="4384"/>
                      </a:cubicBezTo>
                      <a:cubicBezTo>
                        <a:pt x="2670" y="4384"/>
                        <a:pt x="2768" y="4232"/>
                        <a:pt x="2679" y="4132"/>
                      </a:cubicBezTo>
                      <a:cubicBezTo>
                        <a:pt x="2489" y="3930"/>
                        <a:pt x="2298" y="3727"/>
                        <a:pt x="2084" y="3537"/>
                      </a:cubicBezTo>
                      <a:lnTo>
                        <a:pt x="2084" y="3537"/>
                      </a:lnTo>
                      <a:cubicBezTo>
                        <a:pt x="2167" y="3561"/>
                        <a:pt x="2251" y="3584"/>
                        <a:pt x="2334" y="3596"/>
                      </a:cubicBezTo>
                      <a:cubicBezTo>
                        <a:pt x="2346" y="3599"/>
                        <a:pt x="2358" y="3601"/>
                        <a:pt x="2370" y="3601"/>
                      </a:cubicBezTo>
                      <a:cubicBezTo>
                        <a:pt x="2503" y="3601"/>
                        <a:pt x="2575" y="3422"/>
                        <a:pt x="2465" y="3334"/>
                      </a:cubicBezTo>
                      <a:cubicBezTo>
                        <a:pt x="2310" y="3203"/>
                        <a:pt x="2156" y="3072"/>
                        <a:pt x="1989" y="2953"/>
                      </a:cubicBezTo>
                      <a:lnTo>
                        <a:pt x="1989" y="2953"/>
                      </a:lnTo>
                      <a:cubicBezTo>
                        <a:pt x="2203" y="3025"/>
                        <a:pt x="2429" y="3096"/>
                        <a:pt x="2644" y="3156"/>
                      </a:cubicBezTo>
                      <a:cubicBezTo>
                        <a:pt x="2658" y="3160"/>
                        <a:pt x="2671" y="3163"/>
                        <a:pt x="2684" y="3163"/>
                      </a:cubicBezTo>
                      <a:cubicBezTo>
                        <a:pt x="2801" y="3163"/>
                        <a:pt x="2859" y="2981"/>
                        <a:pt x="2763" y="2906"/>
                      </a:cubicBezTo>
                      <a:cubicBezTo>
                        <a:pt x="2382" y="2584"/>
                        <a:pt x="1977" y="2275"/>
                        <a:pt x="1572" y="1989"/>
                      </a:cubicBezTo>
                      <a:lnTo>
                        <a:pt x="1572" y="1989"/>
                      </a:lnTo>
                      <a:cubicBezTo>
                        <a:pt x="2179" y="2263"/>
                        <a:pt x="2798" y="2537"/>
                        <a:pt x="3406" y="2799"/>
                      </a:cubicBezTo>
                      <a:cubicBezTo>
                        <a:pt x="3432" y="2811"/>
                        <a:pt x="3456" y="2816"/>
                        <a:pt x="3478" y="2816"/>
                      </a:cubicBezTo>
                      <a:cubicBezTo>
                        <a:pt x="3610" y="2816"/>
                        <a:pt x="3669" y="2630"/>
                        <a:pt x="3537" y="2549"/>
                      </a:cubicBezTo>
                      <a:cubicBezTo>
                        <a:pt x="3239" y="2358"/>
                        <a:pt x="2929" y="2168"/>
                        <a:pt x="2620" y="1989"/>
                      </a:cubicBezTo>
                      <a:lnTo>
                        <a:pt x="2620" y="1989"/>
                      </a:lnTo>
                      <a:cubicBezTo>
                        <a:pt x="2929" y="2096"/>
                        <a:pt x="3239" y="2191"/>
                        <a:pt x="3560" y="2275"/>
                      </a:cubicBezTo>
                      <a:cubicBezTo>
                        <a:pt x="3568" y="2276"/>
                        <a:pt x="3575" y="2277"/>
                        <a:pt x="3582" y="2277"/>
                      </a:cubicBezTo>
                      <a:cubicBezTo>
                        <a:pt x="3691" y="2277"/>
                        <a:pt x="3768" y="2116"/>
                        <a:pt x="3668" y="2049"/>
                      </a:cubicBezTo>
                      <a:cubicBezTo>
                        <a:pt x="2525" y="1227"/>
                        <a:pt x="1298" y="536"/>
                        <a:pt x="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4" name="Google Shape;2244;p47"/>
                <p:cNvSpPr/>
                <p:nvPr/>
              </p:nvSpPr>
              <p:spPr>
                <a:xfrm>
                  <a:off x="2335119" y="4242775"/>
                  <a:ext cx="102725" cy="132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09" h="5315" extrusionOk="0">
                      <a:moveTo>
                        <a:pt x="674" y="4023"/>
                      </a:moveTo>
                      <a:cubicBezTo>
                        <a:pt x="727" y="4023"/>
                        <a:pt x="774" y="4025"/>
                        <a:pt x="798" y="4025"/>
                      </a:cubicBezTo>
                      <a:lnTo>
                        <a:pt x="857" y="4025"/>
                      </a:lnTo>
                      <a:cubicBezTo>
                        <a:pt x="941" y="4168"/>
                        <a:pt x="1083" y="4264"/>
                        <a:pt x="1238" y="4323"/>
                      </a:cubicBezTo>
                      <a:cubicBezTo>
                        <a:pt x="1488" y="4418"/>
                        <a:pt x="1750" y="4490"/>
                        <a:pt x="2000" y="4561"/>
                      </a:cubicBezTo>
                      <a:cubicBezTo>
                        <a:pt x="2119" y="4597"/>
                        <a:pt x="2226" y="4633"/>
                        <a:pt x="2346" y="4668"/>
                      </a:cubicBezTo>
                      <a:cubicBezTo>
                        <a:pt x="2250" y="4645"/>
                        <a:pt x="2155" y="4621"/>
                        <a:pt x="2060" y="4597"/>
                      </a:cubicBezTo>
                      <a:cubicBezTo>
                        <a:pt x="1738" y="4525"/>
                        <a:pt x="1429" y="4442"/>
                        <a:pt x="1107" y="4347"/>
                      </a:cubicBezTo>
                      <a:cubicBezTo>
                        <a:pt x="976" y="4311"/>
                        <a:pt x="845" y="4275"/>
                        <a:pt x="714" y="4216"/>
                      </a:cubicBezTo>
                      <a:cubicBezTo>
                        <a:pt x="667" y="4192"/>
                        <a:pt x="619" y="4168"/>
                        <a:pt x="572" y="4144"/>
                      </a:cubicBezTo>
                      <a:cubicBezTo>
                        <a:pt x="536" y="4121"/>
                        <a:pt x="500" y="4097"/>
                        <a:pt x="464" y="4073"/>
                      </a:cubicBezTo>
                      <a:cubicBezTo>
                        <a:pt x="452" y="4061"/>
                        <a:pt x="452" y="4049"/>
                        <a:pt x="441" y="4049"/>
                      </a:cubicBezTo>
                      <a:cubicBezTo>
                        <a:pt x="498" y="4028"/>
                        <a:pt x="593" y="4023"/>
                        <a:pt x="674" y="4023"/>
                      </a:cubicBezTo>
                      <a:close/>
                      <a:moveTo>
                        <a:pt x="2230" y="1"/>
                      </a:moveTo>
                      <a:cubicBezTo>
                        <a:pt x="2132" y="1"/>
                        <a:pt x="2050" y="146"/>
                        <a:pt x="2143" y="239"/>
                      </a:cubicBezTo>
                      <a:cubicBezTo>
                        <a:pt x="2191" y="299"/>
                        <a:pt x="2238" y="334"/>
                        <a:pt x="2286" y="382"/>
                      </a:cubicBezTo>
                      <a:cubicBezTo>
                        <a:pt x="2250" y="430"/>
                        <a:pt x="2238" y="501"/>
                        <a:pt x="2274" y="573"/>
                      </a:cubicBezTo>
                      <a:cubicBezTo>
                        <a:pt x="2346" y="680"/>
                        <a:pt x="2429" y="787"/>
                        <a:pt x="2500" y="882"/>
                      </a:cubicBezTo>
                      <a:cubicBezTo>
                        <a:pt x="2457" y="878"/>
                        <a:pt x="2413" y="875"/>
                        <a:pt x="2371" y="875"/>
                      </a:cubicBezTo>
                      <a:cubicBezTo>
                        <a:pt x="2180" y="875"/>
                        <a:pt x="1997" y="922"/>
                        <a:pt x="1822" y="1049"/>
                      </a:cubicBezTo>
                      <a:cubicBezTo>
                        <a:pt x="1726" y="1120"/>
                        <a:pt x="1738" y="1275"/>
                        <a:pt x="1845" y="1335"/>
                      </a:cubicBezTo>
                      <a:cubicBezTo>
                        <a:pt x="1917" y="1370"/>
                        <a:pt x="1988" y="1406"/>
                        <a:pt x="2060" y="1442"/>
                      </a:cubicBezTo>
                      <a:cubicBezTo>
                        <a:pt x="1905" y="1442"/>
                        <a:pt x="1750" y="1442"/>
                        <a:pt x="1595" y="1466"/>
                      </a:cubicBezTo>
                      <a:cubicBezTo>
                        <a:pt x="1441" y="1477"/>
                        <a:pt x="1393" y="1656"/>
                        <a:pt x="1500" y="1763"/>
                      </a:cubicBezTo>
                      <a:cubicBezTo>
                        <a:pt x="1524" y="1775"/>
                        <a:pt x="1536" y="1799"/>
                        <a:pt x="1560" y="1823"/>
                      </a:cubicBezTo>
                      <a:cubicBezTo>
                        <a:pt x="1540" y="1822"/>
                        <a:pt x="1520" y="1822"/>
                        <a:pt x="1500" y="1822"/>
                      </a:cubicBezTo>
                      <a:cubicBezTo>
                        <a:pt x="1224" y="1822"/>
                        <a:pt x="966" y="1904"/>
                        <a:pt x="988" y="2204"/>
                      </a:cubicBezTo>
                      <a:cubicBezTo>
                        <a:pt x="988" y="2251"/>
                        <a:pt x="1012" y="2299"/>
                        <a:pt x="1060" y="2323"/>
                      </a:cubicBezTo>
                      <a:lnTo>
                        <a:pt x="976" y="2323"/>
                      </a:lnTo>
                      <a:cubicBezTo>
                        <a:pt x="869" y="2323"/>
                        <a:pt x="786" y="2454"/>
                        <a:pt x="833" y="2549"/>
                      </a:cubicBezTo>
                      <a:cubicBezTo>
                        <a:pt x="964" y="2847"/>
                        <a:pt x="1238" y="3001"/>
                        <a:pt x="1548" y="3121"/>
                      </a:cubicBezTo>
                      <a:cubicBezTo>
                        <a:pt x="1381" y="3132"/>
                        <a:pt x="1214" y="3144"/>
                        <a:pt x="1060" y="3180"/>
                      </a:cubicBezTo>
                      <a:cubicBezTo>
                        <a:pt x="869" y="3216"/>
                        <a:pt x="691" y="3359"/>
                        <a:pt x="738" y="3573"/>
                      </a:cubicBezTo>
                      <a:cubicBezTo>
                        <a:pt x="750" y="3632"/>
                        <a:pt x="786" y="3680"/>
                        <a:pt x="822" y="3728"/>
                      </a:cubicBezTo>
                      <a:lnTo>
                        <a:pt x="774" y="3728"/>
                      </a:lnTo>
                      <a:cubicBezTo>
                        <a:pt x="749" y="3728"/>
                        <a:pt x="721" y="3728"/>
                        <a:pt x="693" y="3728"/>
                      </a:cubicBezTo>
                      <a:cubicBezTo>
                        <a:pt x="510" y="3728"/>
                        <a:pt x="280" y="3736"/>
                        <a:pt x="167" y="3871"/>
                      </a:cubicBezTo>
                      <a:cubicBezTo>
                        <a:pt x="0" y="4049"/>
                        <a:pt x="167" y="4228"/>
                        <a:pt x="321" y="4335"/>
                      </a:cubicBezTo>
                      <a:cubicBezTo>
                        <a:pt x="774" y="4633"/>
                        <a:pt x="1369" y="4728"/>
                        <a:pt x="1869" y="4847"/>
                      </a:cubicBezTo>
                      <a:cubicBezTo>
                        <a:pt x="2548" y="5014"/>
                        <a:pt x="3227" y="5168"/>
                        <a:pt x="3905" y="5311"/>
                      </a:cubicBezTo>
                      <a:cubicBezTo>
                        <a:pt x="3916" y="5314"/>
                        <a:pt x="3926" y="5315"/>
                        <a:pt x="3936" y="5315"/>
                      </a:cubicBezTo>
                      <a:cubicBezTo>
                        <a:pt x="4077" y="5315"/>
                        <a:pt x="4109" y="5083"/>
                        <a:pt x="3953" y="5049"/>
                      </a:cubicBezTo>
                      <a:cubicBezTo>
                        <a:pt x="3917" y="5037"/>
                        <a:pt x="3893" y="5026"/>
                        <a:pt x="3858" y="5026"/>
                      </a:cubicBezTo>
                      <a:cubicBezTo>
                        <a:pt x="3893" y="4954"/>
                        <a:pt x="3893" y="4835"/>
                        <a:pt x="3798" y="4787"/>
                      </a:cubicBezTo>
                      <a:cubicBezTo>
                        <a:pt x="3477" y="4597"/>
                        <a:pt x="3143" y="4406"/>
                        <a:pt x="2798" y="4252"/>
                      </a:cubicBezTo>
                      <a:lnTo>
                        <a:pt x="2798" y="4252"/>
                      </a:lnTo>
                      <a:cubicBezTo>
                        <a:pt x="2881" y="4264"/>
                        <a:pt x="2965" y="4287"/>
                        <a:pt x="3048" y="4299"/>
                      </a:cubicBezTo>
                      <a:cubicBezTo>
                        <a:pt x="3381" y="4371"/>
                        <a:pt x="3703" y="4442"/>
                        <a:pt x="4024" y="4502"/>
                      </a:cubicBezTo>
                      <a:lnTo>
                        <a:pt x="3870" y="4073"/>
                      </a:lnTo>
                      <a:cubicBezTo>
                        <a:pt x="3584" y="4002"/>
                        <a:pt x="3310" y="3930"/>
                        <a:pt x="3024" y="3871"/>
                      </a:cubicBezTo>
                      <a:cubicBezTo>
                        <a:pt x="2560" y="3763"/>
                        <a:pt x="2084" y="3656"/>
                        <a:pt x="1607" y="3644"/>
                      </a:cubicBezTo>
                      <a:lnTo>
                        <a:pt x="1393" y="3609"/>
                      </a:lnTo>
                      <a:cubicBezTo>
                        <a:pt x="1322" y="3597"/>
                        <a:pt x="1250" y="3585"/>
                        <a:pt x="1179" y="3561"/>
                      </a:cubicBezTo>
                      <a:cubicBezTo>
                        <a:pt x="1143" y="3549"/>
                        <a:pt x="1119" y="3537"/>
                        <a:pt x="1083" y="3513"/>
                      </a:cubicBezTo>
                      <a:cubicBezTo>
                        <a:pt x="1072" y="3513"/>
                        <a:pt x="1083" y="3502"/>
                        <a:pt x="1107" y="3502"/>
                      </a:cubicBezTo>
                      <a:cubicBezTo>
                        <a:pt x="1119" y="3478"/>
                        <a:pt x="1206" y="3472"/>
                        <a:pt x="1296" y="3472"/>
                      </a:cubicBezTo>
                      <a:cubicBezTo>
                        <a:pt x="1387" y="3472"/>
                        <a:pt x="1482" y="3478"/>
                        <a:pt x="1512" y="3478"/>
                      </a:cubicBezTo>
                      <a:cubicBezTo>
                        <a:pt x="1584" y="3475"/>
                        <a:pt x="1655" y="3473"/>
                        <a:pt x="1727" y="3473"/>
                      </a:cubicBezTo>
                      <a:cubicBezTo>
                        <a:pt x="1941" y="3473"/>
                        <a:pt x="2158" y="3487"/>
                        <a:pt x="2381" y="3513"/>
                      </a:cubicBezTo>
                      <a:cubicBezTo>
                        <a:pt x="2584" y="3549"/>
                        <a:pt x="2774" y="3585"/>
                        <a:pt x="2977" y="3632"/>
                      </a:cubicBezTo>
                      <a:cubicBezTo>
                        <a:pt x="3262" y="3740"/>
                        <a:pt x="3536" y="3835"/>
                        <a:pt x="3822" y="3942"/>
                      </a:cubicBezTo>
                      <a:lnTo>
                        <a:pt x="3667" y="3490"/>
                      </a:lnTo>
                      <a:cubicBezTo>
                        <a:pt x="3500" y="3430"/>
                        <a:pt x="3334" y="3382"/>
                        <a:pt x="3155" y="3335"/>
                      </a:cubicBezTo>
                      <a:cubicBezTo>
                        <a:pt x="2941" y="3251"/>
                        <a:pt x="2727" y="3180"/>
                        <a:pt x="2512" y="3097"/>
                      </a:cubicBezTo>
                      <a:cubicBezTo>
                        <a:pt x="2238" y="3001"/>
                        <a:pt x="1965" y="2906"/>
                        <a:pt x="1703" y="2799"/>
                      </a:cubicBezTo>
                      <a:cubicBezTo>
                        <a:pt x="1619" y="2775"/>
                        <a:pt x="1524" y="2740"/>
                        <a:pt x="1441" y="2692"/>
                      </a:cubicBezTo>
                      <a:lnTo>
                        <a:pt x="1441" y="2692"/>
                      </a:lnTo>
                      <a:cubicBezTo>
                        <a:pt x="1762" y="2728"/>
                        <a:pt x="2072" y="2799"/>
                        <a:pt x="2381" y="2894"/>
                      </a:cubicBezTo>
                      <a:cubicBezTo>
                        <a:pt x="2798" y="3049"/>
                        <a:pt x="3203" y="3204"/>
                        <a:pt x="3620" y="3359"/>
                      </a:cubicBezTo>
                      <a:lnTo>
                        <a:pt x="3465" y="2906"/>
                      </a:lnTo>
                      <a:cubicBezTo>
                        <a:pt x="3215" y="2811"/>
                        <a:pt x="2965" y="2716"/>
                        <a:pt x="2715" y="2644"/>
                      </a:cubicBezTo>
                      <a:cubicBezTo>
                        <a:pt x="2334" y="2489"/>
                        <a:pt x="1953" y="2335"/>
                        <a:pt x="1584" y="2168"/>
                      </a:cubicBezTo>
                      <a:lnTo>
                        <a:pt x="1584" y="2168"/>
                      </a:lnTo>
                      <a:cubicBezTo>
                        <a:pt x="1643" y="2180"/>
                        <a:pt x="1703" y="2180"/>
                        <a:pt x="1762" y="2192"/>
                      </a:cubicBezTo>
                      <a:cubicBezTo>
                        <a:pt x="1893" y="2204"/>
                        <a:pt x="2012" y="2228"/>
                        <a:pt x="2131" y="2251"/>
                      </a:cubicBezTo>
                      <a:cubicBezTo>
                        <a:pt x="2536" y="2501"/>
                        <a:pt x="2977" y="2692"/>
                        <a:pt x="3429" y="2811"/>
                      </a:cubicBezTo>
                      <a:lnTo>
                        <a:pt x="3250" y="2275"/>
                      </a:lnTo>
                      <a:cubicBezTo>
                        <a:pt x="2941" y="2120"/>
                        <a:pt x="2619" y="2001"/>
                        <a:pt x="2286" y="1930"/>
                      </a:cubicBezTo>
                      <a:cubicBezTo>
                        <a:pt x="2203" y="1870"/>
                        <a:pt x="2119" y="1811"/>
                        <a:pt x="2036" y="1763"/>
                      </a:cubicBezTo>
                      <a:cubicBezTo>
                        <a:pt x="2060" y="1762"/>
                        <a:pt x="2084" y="1762"/>
                        <a:pt x="2108" y="1762"/>
                      </a:cubicBezTo>
                      <a:cubicBezTo>
                        <a:pt x="2464" y="1762"/>
                        <a:pt x="2808" y="1843"/>
                        <a:pt x="3131" y="1966"/>
                      </a:cubicBezTo>
                      <a:lnTo>
                        <a:pt x="2977" y="1513"/>
                      </a:lnTo>
                      <a:lnTo>
                        <a:pt x="2346" y="1204"/>
                      </a:lnTo>
                      <a:cubicBezTo>
                        <a:pt x="2536" y="1204"/>
                        <a:pt x="2738" y="1263"/>
                        <a:pt x="2917" y="1335"/>
                      </a:cubicBezTo>
                      <a:lnTo>
                        <a:pt x="2524" y="215"/>
                      </a:lnTo>
                      <a:cubicBezTo>
                        <a:pt x="2453" y="168"/>
                        <a:pt x="2381" y="108"/>
                        <a:pt x="2310" y="37"/>
                      </a:cubicBezTo>
                      <a:cubicBezTo>
                        <a:pt x="2284" y="11"/>
                        <a:pt x="2257" y="1"/>
                        <a:pt x="223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5" name="Google Shape;2245;p47"/>
                <p:cNvSpPr/>
                <p:nvPr/>
              </p:nvSpPr>
              <p:spPr>
                <a:xfrm>
                  <a:off x="2290469" y="4236550"/>
                  <a:ext cx="105675" cy="30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27" h="12240" extrusionOk="0">
                      <a:moveTo>
                        <a:pt x="4096" y="0"/>
                      </a:moveTo>
                      <a:cubicBezTo>
                        <a:pt x="4072" y="60"/>
                        <a:pt x="1238" y="6191"/>
                        <a:pt x="0" y="12204"/>
                      </a:cubicBezTo>
                      <a:lnTo>
                        <a:pt x="143" y="12240"/>
                      </a:lnTo>
                      <a:cubicBezTo>
                        <a:pt x="1369" y="6239"/>
                        <a:pt x="4191" y="119"/>
                        <a:pt x="4227" y="60"/>
                      </a:cubicBezTo>
                      <a:lnTo>
                        <a:pt x="4096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6" name="Google Shape;2246;p47"/>
                <p:cNvSpPr/>
                <p:nvPr/>
              </p:nvSpPr>
              <p:spPr>
                <a:xfrm>
                  <a:off x="2251169" y="4314825"/>
                  <a:ext cx="192900" cy="6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16" h="2632" extrusionOk="0">
                      <a:moveTo>
                        <a:pt x="72" y="0"/>
                      </a:moveTo>
                      <a:lnTo>
                        <a:pt x="0" y="119"/>
                      </a:lnTo>
                      <a:cubicBezTo>
                        <a:pt x="36" y="143"/>
                        <a:pt x="3537" y="2239"/>
                        <a:pt x="7704" y="2632"/>
                      </a:cubicBezTo>
                      <a:lnTo>
                        <a:pt x="7716" y="2501"/>
                      </a:lnTo>
                      <a:cubicBezTo>
                        <a:pt x="3584" y="2108"/>
                        <a:pt x="108" y="24"/>
                        <a:pt x="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7" name="Google Shape;2247;p47"/>
                <p:cNvSpPr/>
                <p:nvPr/>
              </p:nvSpPr>
              <p:spPr>
                <a:xfrm>
                  <a:off x="2331541" y="4763675"/>
                  <a:ext cx="39900" cy="62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6" h="2514" extrusionOk="0">
                      <a:moveTo>
                        <a:pt x="0" y="1"/>
                      </a:moveTo>
                      <a:lnTo>
                        <a:pt x="560" y="2513"/>
                      </a:lnTo>
                      <a:lnTo>
                        <a:pt x="1596" y="2442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8" name="Google Shape;2248;p47"/>
                <p:cNvSpPr/>
                <p:nvPr/>
              </p:nvSpPr>
              <p:spPr>
                <a:xfrm>
                  <a:off x="2280644" y="4542050"/>
                  <a:ext cx="228925" cy="36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7" h="14486" extrusionOk="0">
                      <a:moveTo>
                        <a:pt x="4836" y="5978"/>
                      </a:moveTo>
                      <a:cubicBezTo>
                        <a:pt x="4979" y="5978"/>
                        <a:pt x="5114" y="6006"/>
                        <a:pt x="5215" y="6080"/>
                      </a:cubicBezTo>
                      <a:cubicBezTo>
                        <a:pt x="5310" y="6139"/>
                        <a:pt x="5370" y="6235"/>
                        <a:pt x="5394" y="6354"/>
                      </a:cubicBezTo>
                      <a:cubicBezTo>
                        <a:pt x="5418" y="6473"/>
                        <a:pt x="5406" y="6592"/>
                        <a:pt x="5358" y="6699"/>
                      </a:cubicBezTo>
                      <a:cubicBezTo>
                        <a:pt x="5263" y="6913"/>
                        <a:pt x="5025" y="7044"/>
                        <a:pt x="4775" y="7116"/>
                      </a:cubicBezTo>
                      <a:cubicBezTo>
                        <a:pt x="4596" y="7156"/>
                        <a:pt x="4411" y="7175"/>
                        <a:pt x="4225" y="7175"/>
                      </a:cubicBezTo>
                      <a:cubicBezTo>
                        <a:pt x="4138" y="7175"/>
                        <a:pt x="4052" y="7171"/>
                        <a:pt x="3965" y="7163"/>
                      </a:cubicBezTo>
                      <a:cubicBezTo>
                        <a:pt x="3691" y="7151"/>
                        <a:pt x="3429" y="7092"/>
                        <a:pt x="3167" y="7021"/>
                      </a:cubicBezTo>
                      <a:cubicBezTo>
                        <a:pt x="3140" y="7013"/>
                        <a:pt x="3113" y="7005"/>
                        <a:pt x="3087" y="6996"/>
                      </a:cubicBezTo>
                      <a:lnTo>
                        <a:pt x="3087" y="6996"/>
                      </a:lnTo>
                      <a:cubicBezTo>
                        <a:pt x="3286" y="6757"/>
                        <a:pt x="3514" y="6544"/>
                        <a:pt x="3774" y="6366"/>
                      </a:cubicBezTo>
                      <a:cubicBezTo>
                        <a:pt x="4001" y="6211"/>
                        <a:pt x="4239" y="6092"/>
                        <a:pt x="4501" y="6020"/>
                      </a:cubicBezTo>
                      <a:cubicBezTo>
                        <a:pt x="4610" y="5994"/>
                        <a:pt x="4725" y="5978"/>
                        <a:pt x="4836" y="5978"/>
                      </a:cubicBezTo>
                      <a:close/>
                      <a:moveTo>
                        <a:pt x="433" y="0"/>
                      </a:moveTo>
                      <a:cubicBezTo>
                        <a:pt x="397" y="0"/>
                        <a:pt x="364" y="30"/>
                        <a:pt x="345" y="67"/>
                      </a:cubicBezTo>
                      <a:cubicBezTo>
                        <a:pt x="191" y="627"/>
                        <a:pt x="95" y="1175"/>
                        <a:pt x="48" y="1746"/>
                      </a:cubicBezTo>
                      <a:cubicBezTo>
                        <a:pt x="0" y="2306"/>
                        <a:pt x="0" y="2877"/>
                        <a:pt x="60" y="3449"/>
                      </a:cubicBezTo>
                      <a:cubicBezTo>
                        <a:pt x="131" y="4008"/>
                        <a:pt x="274" y="4580"/>
                        <a:pt x="524" y="5092"/>
                      </a:cubicBezTo>
                      <a:cubicBezTo>
                        <a:pt x="750" y="5627"/>
                        <a:pt x="1131" y="6092"/>
                        <a:pt x="1584" y="6449"/>
                      </a:cubicBezTo>
                      <a:cubicBezTo>
                        <a:pt x="1927" y="6720"/>
                        <a:pt x="2305" y="6937"/>
                        <a:pt x="2713" y="7098"/>
                      </a:cubicBezTo>
                      <a:lnTo>
                        <a:pt x="2713" y="7098"/>
                      </a:lnTo>
                      <a:cubicBezTo>
                        <a:pt x="2632" y="7212"/>
                        <a:pt x="2557" y="7329"/>
                        <a:pt x="2489" y="7449"/>
                      </a:cubicBezTo>
                      <a:cubicBezTo>
                        <a:pt x="2191" y="7949"/>
                        <a:pt x="2012" y="8509"/>
                        <a:pt x="1929" y="9068"/>
                      </a:cubicBezTo>
                      <a:cubicBezTo>
                        <a:pt x="1905" y="9211"/>
                        <a:pt x="1881" y="9354"/>
                        <a:pt x="1869" y="9497"/>
                      </a:cubicBezTo>
                      <a:lnTo>
                        <a:pt x="1858" y="9711"/>
                      </a:lnTo>
                      <a:lnTo>
                        <a:pt x="1858" y="9926"/>
                      </a:lnTo>
                      <a:cubicBezTo>
                        <a:pt x="1846" y="10211"/>
                        <a:pt x="1869" y="10509"/>
                        <a:pt x="1929" y="10795"/>
                      </a:cubicBezTo>
                      <a:cubicBezTo>
                        <a:pt x="2036" y="11366"/>
                        <a:pt x="2298" y="11914"/>
                        <a:pt x="2679" y="12355"/>
                      </a:cubicBezTo>
                      <a:cubicBezTo>
                        <a:pt x="3060" y="12795"/>
                        <a:pt x="3536" y="13128"/>
                        <a:pt x="4048" y="13402"/>
                      </a:cubicBezTo>
                      <a:cubicBezTo>
                        <a:pt x="4560" y="13664"/>
                        <a:pt x="5096" y="13855"/>
                        <a:pt x="5644" y="13998"/>
                      </a:cubicBezTo>
                      <a:cubicBezTo>
                        <a:pt x="6751" y="14295"/>
                        <a:pt x="7882" y="14414"/>
                        <a:pt x="9001" y="14486"/>
                      </a:cubicBezTo>
                      <a:cubicBezTo>
                        <a:pt x="9085" y="14486"/>
                        <a:pt x="9144" y="14426"/>
                        <a:pt x="9156" y="14355"/>
                      </a:cubicBezTo>
                      <a:cubicBezTo>
                        <a:pt x="9156" y="14271"/>
                        <a:pt x="9097" y="14212"/>
                        <a:pt x="9025" y="14212"/>
                      </a:cubicBezTo>
                      <a:cubicBezTo>
                        <a:pt x="7906" y="14140"/>
                        <a:pt x="6787" y="14021"/>
                        <a:pt x="5715" y="13736"/>
                      </a:cubicBezTo>
                      <a:cubicBezTo>
                        <a:pt x="5179" y="13605"/>
                        <a:pt x="4656" y="13414"/>
                        <a:pt x="4167" y="13164"/>
                      </a:cubicBezTo>
                      <a:cubicBezTo>
                        <a:pt x="3679" y="12914"/>
                        <a:pt x="3227" y="12593"/>
                        <a:pt x="2870" y="12188"/>
                      </a:cubicBezTo>
                      <a:cubicBezTo>
                        <a:pt x="2512" y="11771"/>
                        <a:pt x="2274" y="11271"/>
                        <a:pt x="2167" y="10747"/>
                      </a:cubicBezTo>
                      <a:cubicBezTo>
                        <a:pt x="2119" y="10473"/>
                        <a:pt x="2096" y="10211"/>
                        <a:pt x="2096" y="9926"/>
                      </a:cubicBezTo>
                      <a:lnTo>
                        <a:pt x="2108" y="9723"/>
                      </a:lnTo>
                      <a:lnTo>
                        <a:pt x="2119" y="9521"/>
                      </a:lnTo>
                      <a:cubicBezTo>
                        <a:pt x="2119" y="9378"/>
                        <a:pt x="2143" y="9247"/>
                        <a:pt x="2167" y="9104"/>
                      </a:cubicBezTo>
                      <a:cubicBezTo>
                        <a:pt x="2250" y="8568"/>
                        <a:pt x="2417" y="8044"/>
                        <a:pt x="2691" y="7568"/>
                      </a:cubicBezTo>
                      <a:cubicBezTo>
                        <a:pt x="2768" y="7434"/>
                        <a:pt x="2851" y="7305"/>
                        <a:pt x="2942" y="7182"/>
                      </a:cubicBezTo>
                      <a:lnTo>
                        <a:pt x="2942" y="7182"/>
                      </a:lnTo>
                      <a:cubicBezTo>
                        <a:pt x="2997" y="7201"/>
                        <a:pt x="3052" y="7218"/>
                        <a:pt x="3108" y="7235"/>
                      </a:cubicBezTo>
                      <a:cubicBezTo>
                        <a:pt x="3382" y="7306"/>
                        <a:pt x="3667" y="7366"/>
                        <a:pt x="3953" y="7390"/>
                      </a:cubicBezTo>
                      <a:cubicBezTo>
                        <a:pt x="4040" y="7397"/>
                        <a:pt x="4127" y="7401"/>
                        <a:pt x="4215" y="7401"/>
                      </a:cubicBezTo>
                      <a:cubicBezTo>
                        <a:pt x="4418" y="7401"/>
                        <a:pt x="4623" y="7380"/>
                        <a:pt x="4822" y="7330"/>
                      </a:cubicBezTo>
                      <a:cubicBezTo>
                        <a:pt x="4977" y="7282"/>
                        <a:pt x="5120" y="7235"/>
                        <a:pt x="5251" y="7151"/>
                      </a:cubicBezTo>
                      <a:cubicBezTo>
                        <a:pt x="5382" y="7068"/>
                        <a:pt x="5501" y="6937"/>
                        <a:pt x="5560" y="6794"/>
                      </a:cubicBezTo>
                      <a:cubicBezTo>
                        <a:pt x="5632" y="6640"/>
                        <a:pt x="5644" y="6473"/>
                        <a:pt x="5620" y="6306"/>
                      </a:cubicBezTo>
                      <a:cubicBezTo>
                        <a:pt x="5584" y="6151"/>
                        <a:pt x="5489" y="5985"/>
                        <a:pt x="5346" y="5889"/>
                      </a:cubicBezTo>
                      <a:cubicBezTo>
                        <a:pt x="5215" y="5794"/>
                        <a:pt x="5048" y="5758"/>
                        <a:pt x="4894" y="5747"/>
                      </a:cubicBezTo>
                      <a:cubicBezTo>
                        <a:pt x="4739" y="5747"/>
                        <a:pt x="4584" y="5770"/>
                        <a:pt x="4441" y="5806"/>
                      </a:cubicBezTo>
                      <a:cubicBezTo>
                        <a:pt x="4155" y="5878"/>
                        <a:pt x="3894" y="6008"/>
                        <a:pt x="3643" y="6175"/>
                      </a:cubicBezTo>
                      <a:cubicBezTo>
                        <a:pt x="3344" y="6377"/>
                        <a:pt x="3078" y="6631"/>
                        <a:pt x="2850" y="6916"/>
                      </a:cubicBezTo>
                      <a:lnTo>
                        <a:pt x="2850" y="6916"/>
                      </a:lnTo>
                      <a:cubicBezTo>
                        <a:pt x="2434" y="6762"/>
                        <a:pt x="2046" y="6549"/>
                        <a:pt x="1703" y="6282"/>
                      </a:cubicBezTo>
                      <a:cubicBezTo>
                        <a:pt x="1274" y="5937"/>
                        <a:pt x="929" y="5508"/>
                        <a:pt x="703" y="5008"/>
                      </a:cubicBezTo>
                      <a:cubicBezTo>
                        <a:pt x="476" y="4508"/>
                        <a:pt x="334" y="3973"/>
                        <a:pt x="262" y="3425"/>
                      </a:cubicBezTo>
                      <a:cubicBezTo>
                        <a:pt x="191" y="2877"/>
                        <a:pt x="191" y="2318"/>
                        <a:pt x="238" y="1758"/>
                      </a:cubicBezTo>
                      <a:cubicBezTo>
                        <a:pt x="286" y="1210"/>
                        <a:pt x="381" y="651"/>
                        <a:pt x="524" y="127"/>
                      </a:cubicBezTo>
                      <a:lnTo>
                        <a:pt x="536" y="127"/>
                      </a:lnTo>
                      <a:cubicBezTo>
                        <a:pt x="548" y="67"/>
                        <a:pt x="512" y="20"/>
                        <a:pt x="465" y="8"/>
                      </a:cubicBezTo>
                      <a:cubicBezTo>
                        <a:pt x="454" y="3"/>
                        <a:pt x="444" y="0"/>
                        <a:pt x="43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249" name="Google Shape;2249;p47"/>
            <p:cNvGrpSpPr/>
            <p:nvPr/>
          </p:nvGrpSpPr>
          <p:grpSpPr>
            <a:xfrm>
              <a:off x="6603805" y="2466933"/>
              <a:ext cx="1598178" cy="1003335"/>
              <a:chOff x="7468063" y="708913"/>
              <a:chExt cx="562600" cy="353200"/>
            </a:xfrm>
          </p:grpSpPr>
          <p:sp>
            <p:nvSpPr>
              <p:cNvPr id="2250" name="Google Shape;2250;p47"/>
              <p:cNvSpPr/>
              <p:nvPr/>
            </p:nvSpPr>
            <p:spPr>
              <a:xfrm>
                <a:off x="7468063" y="708975"/>
                <a:ext cx="562600" cy="353075"/>
              </a:xfrm>
              <a:custGeom>
                <a:avLst/>
                <a:gdLst/>
                <a:ahLst/>
                <a:cxnLst/>
                <a:rect l="l" t="t" r="r" b="b"/>
                <a:pathLst>
                  <a:path w="22504" h="14123" extrusionOk="0">
                    <a:moveTo>
                      <a:pt x="11361" y="0"/>
                    </a:moveTo>
                    <a:cubicBezTo>
                      <a:pt x="9240" y="0"/>
                      <a:pt x="7544" y="621"/>
                      <a:pt x="6311" y="1845"/>
                    </a:cubicBezTo>
                    <a:cubicBezTo>
                      <a:pt x="5144" y="3012"/>
                      <a:pt x="4596" y="4536"/>
                      <a:pt x="4358" y="5893"/>
                    </a:cubicBezTo>
                    <a:cubicBezTo>
                      <a:pt x="4282" y="5884"/>
                      <a:pt x="4203" y="5878"/>
                      <a:pt x="4119" y="5878"/>
                    </a:cubicBezTo>
                    <a:cubicBezTo>
                      <a:pt x="3901" y="5878"/>
                      <a:pt x="3654" y="5914"/>
                      <a:pt x="3370" y="6001"/>
                    </a:cubicBezTo>
                    <a:cubicBezTo>
                      <a:pt x="1917" y="6441"/>
                      <a:pt x="2084" y="7477"/>
                      <a:pt x="2084" y="7477"/>
                    </a:cubicBezTo>
                    <a:cubicBezTo>
                      <a:pt x="584" y="7870"/>
                      <a:pt x="1393" y="9013"/>
                      <a:pt x="1393" y="9013"/>
                    </a:cubicBezTo>
                    <a:cubicBezTo>
                      <a:pt x="0" y="10192"/>
                      <a:pt x="1751" y="10549"/>
                      <a:pt x="1751" y="10549"/>
                    </a:cubicBezTo>
                    <a:cubicBezTo>
                      <a:pt x="1751" y="10549"/>
                      <a:pt x="1572" y="11132"/>
                      <a:pt x="2572" y="11537"/>
                    </a:cubicBezTo>
                    <a:cubicBezTo>
                      <a:pt x="2811" y="11633"/>
                      <a:pt x="3012" y="11669"/>
                      <a:pt x="3180" y="11669"/>
                    </a:cubicBezTo>
                    <a:cubicBezTo>
                      <a:pt x="3723" y="11669"/>
                      <a:pt x="3918" y="11287"/>
                      <a:pt x="3918" y="11287"/>
                    </a:cubicBezTo>
                    <a:cubicBezTo>
                      <a:pt x="3918" y="11287"/>
                      <a:pt x="4215" y="12061"/>
                      <a:pt x="5096" y="12144"/>
                    </a:cubicBezTo>
                    <a:cubicBezTo>
                      <a:pt x="5130" y="12147"/>
                      <a:pt x="5164" y="12149"/>
                      <a:pt x="5198" y="12149"/>
                    </a:cubicBezTo>
                    <a:cubicBezTo>
                      <a:pt x="6039" y="12149"/>
                      <a:pt x="6656" y="11180"/>
                      <a:pt x="6656" y="11180"/>
                    </a:cubicBezTo>
                    <a:cubicBezTo>
                      <a:pt x="6656" y="11180"/>
                      <a:pt x="7152" y="11731"/>
                      <a:pt x="7851" y="11731"/>
                    </a:cubicBezTo>
                    <a:cubicBezTo>
                      <a:pt x="8180" y="11731"/>
                      <a:pt x="8554" y="11609"/>
                      <a:pt x="8942" y="11251"/>
                    </a:cubicBezTo>
                    <a:cubicBezTo>
                      <a:pt x="10156" y="10132"/>
                      <a:pt x="9013" y="9251"/>
                      <a:pt x="9013" y="9251"/>
                    </a:cubicBezTo>
                    <a:cubicBezTo>
                      <a:pt x="9013" y="9251"/>
                      <a:pt x="10061" y="8060"/>
                      <a:pt x="8263" y="6917"/>
                    </a:cubicBezTo>
                    <a:cubicBezTo>
                      <a:pt x="8418" y="6417"/>
                      <a:pt x="8656" y="5917"/>
                      <a:pt x="9049" y="5512"/>
                    </a:cubicBezTo>
                    <a:cubicBezTo>
                      <a:pt x="9621" y="4950"/>
                      <a:pt x="10435" y="4666"/>
                      <a:pt x="11487" y="4666"/>
                    </a:cubicBezTo>
                    <a:cubicBezTo>
                      <a:pt x="11793" y="4666"/>
                      <a:pt x="12120" y="4690"/>
                      <a:pt x="12466" y="4738"/>
                    </a:cubicBezTo>
                    <a:cubicBezTo>
                      <a:pt x="13978" y="4953"/>
                      <a:pt x="14990" y="5500"/>
                      <a:pt x="15479" y="6382"/>
                    </a:cubicBezTo>
                    <a:cubicBezTo>
                      <a:pt x="15800" y="6977"/>
                      <a:pt x="15871" y="7656"/>
                      <a:pt x="15812" y="8287"/>
                    </a:cubicBezTo>
                    <a:cubicBezTo>
                      <a:pt x="15788" y="8298"/>
                      <a:pt x="15752" y="8298"/>
                      <a:pt x="15717" y="8310"/>
                    </a:cubicBezTo>
                    <a:cubicBezTo>
                      <a:pt x="13633" y="8894"/>
                      <a:pt x="14324" y="10299"/>
                      <a:pt x="14324" y="10299"/>
                    </a:cubicBezTo>
                    <a:cubicBezTo>
                      <a:pt x="14324" y="10299"/>
                      <a:pt x="13026" y="10823"/>
                      <a:pt x="13859" y="12180"/>
                    </a:cubicBezTo>
                    <a:cubicBezTo>
                      <a:pt x="14236" y="12794"/>
                      <a:pt x="14711" y="12962"/>
                      <a:pt x="15117" y="12962"/>
                    </a:cubicBezTo>
                    <a:cubicBezTo>
                      <a:pt x="15610" y="12962"/>
                      <a:pt x="16002" y="12716"/>
                      <a:pt x="16002" y="12716"/>
                    </a:cubicBezTo>
                    <a:cubicBezTo>
                      <a:pt x="16002" y="12716"/>
                      <a:pt x="16348" y="13859"/>
                      <a:pt x="17193" y="14013"/>
                    </a:cubicBezTo>
                    <a:cubicBezTo>
                      <a:pt x="17287" y="14030"/>
                      <a:pt x="17376" y="14038"/>
                      <a:pt x="17460" y="14038"/>
                    </a:cubicBezTo>
                    <a:cubicBezTo>
                      <a:pt x="18149" y="14038"/>
                      <a:pt x="18527" y="13537"/>
                      <a:pt x="18527" y="13537"/>
                    </a:cubicBezTo>
                    <a:cubicBezTo>
                      <a:pt x="18527" y="13537"/>
                      <a:pt x="18638" y="14122"/>
                      <a:pt x="19473" y="14122"/>
                    </a:cubicBezTo>
                    <a:cubicBezTo>
                      <a:pt x="19545" y="14122"/>
                      <a:pt x="19622" y="14118"/>
                      <a:pt x="19705" y="14109"/>
                    </a:cubicBezTo>
                    <a:cubicBezTo>
                      <a:pt x="20741" y="14002"/>
                      <a:pt x="20729" y="13418"/>
                      <a:pt x="20729" y="13418"/>
                    </a:cubicBezTo>
                    <a:lnTo>
                      <a:pt x="20729" y="13418"/>
                    </a:lnTo>
                    <a:cubicBezTo>
                      <a:pt x="20729" y="13418"/>
                      <a:pt x="20763" y="13420"/>
                      <a:pt x="20819" y="13420"/>
                    </a:cubicBezTo>
                    <a:cubicBezTo>
                      <a:pt x="21159" y="13420"/>
                      <a:pt x="22306" y="13333"/>
                      <a:pt x="21467" y="12085"/>
                    </a:cubicBezTo>
                    <a:cubicBezTo>
                      <a:pt x="21467" y="12073"/>
                      <a:pt x="22503" y="11227"/>
                      <a:pt x="21229" y="10465"/>
                    </a:cubicBezTo>
                    <a:cubicBezTo>
                      <a:pt x="21229" y="10465"/>
                      <a:pt x="21658" y="9561"/>
                      <a:pt x="20420" y="8763"/>
                    </a:cubicBezTo>
                    <a:cubicBezTo>
                      <a:pt x="20193" y="8620"/>
                      <a:pt x="19979" y="8525"/>
                      <a:pt x="19789" y="8465"/>
                    </a:cubicBezTo>
                    <a:cubicBezTo>
                      <a:pt x="20027" y="7013"/>
                      <a:pt x="20027" y="5203"/>
                      <a:pt x="19158" y="3607"/>
                    </a:cubicBezTo>
                    <a:cubicBezTo>
                      <a:pt x="18122" y="1714"/>
                      <a:pt x="16086" y="536"/>
                      <a:pt x="13133" y="131"/>
                    </a:cubicBezTo>
                    <a:cubicBezTo>
                      <a:pt x="12513" y="44"/>
                      <a:pt x="11922" y="0"/>
                      <a:pt x="1136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251" name="Google Shape;2251;p47"/>
              <p:cNvGrpSpPr/>
              <p:nvPr/>
            </p:nvGrpSpPr>
            <p:grpSpPr>
              <a:xfrm>
                <a:off x="7468063" y="708913"/>
                <a:ext cx="562600" cy="353200"/>
                <a:chOff x="7700625" y="731675"/>
                <a:chExt cx="562600" cy="353200"/>
              </a:xfrm>
            </p:grpSpPr>
            <p:sp>
              <p:nvSpPr>
                <p:cNvPr id="2252" name="Google Shape;2252;p47"/>
                <p:cNvSpPr/>
                <p:nvPr/>
              </p:nvSpPr>
              <p:spPr>
                <a:xfrm>
                  <a:off x="7792000" y="731675"/>
                  <a:ext cx="432525" cy="28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01" h="11259" extrusionOk="0">
                      <a:moveTo>
                        <a:pt x="7723" y="1"/>
                      </a:moveTo>
                      <a:cubicBezTo>
                        <a:pt x="5594" y="1"/>
                        <a:pt x="3895" y="616"/>
                        <a:pt x="2668" y="1853"/>
                      </a:cubicBezTo>
                      <a:cubicBezTo>
                        <a:pt x="1" y="4508"/>
                        <a:pt x="572" y="9009"/>
                        <a:pt x="596" y="9199"/>
                      </a:cubicBezTo>
                      <a:lnTo>
                        <a:pt x="1965" y="9021"/>
                      </a:lnTo>
                      <a:cubicBezTo>
                        <a:pt x="1953" y="8973"/>
                        <a:pt x="1441" y="5008"/>
                        <a:pt x="3632" y="2817"/>
                      </a:cubicBezTo>
                      <a:cubicBezTo>
                        <a:pt x="4598" y="1861"/>
                        <a:pt x="5970" y="1382"/>
                        <a:pt x="7720" y="1382"/>
                      </a:cubicBezTo>
                      <a:cubicBezTo>
                        <a:pt x="8213" y="1382"/>
                        <a:pt x="8736" y="1420"/>
                        <a:pt x="9287" y="1496"/>
                      </a:cubicBezTo>
                      <a:cubicBezTo>
                        <a:pt x="11788" y="1841"/>
                        <a:pt x="13478" y="2770"/>
                        <a:pt x="14288" y="4270"/>
                      </a:cubicBezTo>
                      <a:cubicBezTo>
                        <a:pt x="15753" y="6937"/>
                        <a:pt x="14086" y="10640"/>
                        <a:pt x="14074" y="10676"/>
                      </a:cubicBezTo>
                      <a:lnTo>
                        <a:pt x="15312" y="11259"/>
                      </a:lnTo>
                      <a:cubicBezTo>
                        <a:pt x="15395" y="11080"/>
                        <a:pt x="17300" y="6901"/>
                        <a:pt x="15503" y="3615"/>
                      </a:cubicBezTo>
                      <a:cubicBezTo>
                        <a:pt x="14467" y="1710"/>
                        <a:pt x="12443" y="543"/>
                        <a:pt x="9478" y="127"/>
                      </a:cubicBezTo>
                      <a:cubicBezTo>
                        <a:pt x="8864" y="43"/>
                        <a:pt x="8279" y="1"/>
                        <a:pt x="7723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53" name="Google Shape;2253;p47"/>
                <p:cNvSpPr/>
                <p:nvPr/>
              </p:nvSpPr>
              <p:spPr>
                <a:xfrm>
                  <a:off x="7814325" y="757975"/>
                  <a:ext cx="384600" cy="250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84" h="10005" extrusionOk="0">
                      <a:moveTo>
                        <a:pt x="6883" y="0"/>
                      </a:moveTo>
                      <a:cubicBezTo>
                        <a:pt x="4985" y="0"/>
                        <a:pt x="3467" y="549"/>
                        <a:pt x="2370" y="1646"/>
                      </a:cubicBezTo>
                      <a:cubicBezTo>
                        <a:pt x="1" y="4016"/>
                        <a:pt x="513" y="8016"/>
                        <a:pt x="536" y="8183"/>
                      </a:cubicBezTo>
                      <a:lnTo>
                        <a:pt x="1929" y="7992"/>
                      </a:lnTo>
                      <a:cubicBezTo>
                        <a:pt x="1929" y="7957"/>
                        <a:pt x="1489" y="4528"/>
                        <a:pt x="3370" y="2647"/>
                      </a:cubicBezTo>
                      <a:cubicBezTo>
                        <a:pt x="4197" y="1829"/>
                        <a:pt x="5372" y="1417"/>
                        <a:pt x="6877" y="1417"/>
                      </a:cubicBezTo>
                      <a:cubicBezTo>
                        <a:pt x="7301" y="1417"/>
                        <a:pt x="7752" y="1450"/>
                        <a:pt x="8228" y="1515"/>
                      </a:cubicBezTo>
                      <a:cubicBezTo>
                        <a:pt x="10383" y="1813"/>
                        <a:pt x="11835" y="2623"/>
                        <a:pt x="12538" y="3897"/>
                      </a:cubicBezTo>
                      <a:cubicBezTo>
                        <a:pt x="13800" y="6195"/>
                        <a:pt x="12359" y="9385"/>
                        <a:pt x="12335" y="9421"/>
                      </a:cubicBezTo>
                      <a:lnTo>
                        <a:pt x="13621" y="10005"/>
                      </a:lnTo>
                      <a:cubicBezTo>
                        <a:pt x="13693" y="9850"/>
                        <a:pt x="15383" y="6147"/>
                        <a:pt x="13776" y="3218"/>
                      </a:cubicBezTo>
                      <a:cubicBezTo>
                        <a:pt x="12859" y="1527"/>
                        <a:pt x="11050" y="480"/>
                        <a:pt x="8430" y="111"/>
                      </a:cubicBezTo>
                      <a:cubicBezTo>
                        <a:pt x="7890" y="37"/>
                        <a:pt x="7373" y="0"/>
                        <a:pt x="688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54" name="Google Shape;2254;p47"/>
                <p:cNvSpPr/>
                <p:nvPr/>
              </p:nvSpPr>
              <p:spPr>
                <a:xfrm>
                  <a:off x="7833075" y="782675"/>
                  <a:ext cx="343825" cy="223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53" h="8958" extrusionOk="0">
                      <a:moveTo>
                        <a:pt x="6156" y="0"/>
                      </a:moveTo>
                      <a:cubicBezTo>
                        <a:pt x="4458" y="0"/>
                        <a:pt x="3105" y="495"/>
                        <a:pt x="2120" y="1480"/>
                      </a:cubicBezTo>
                      <a:cubicBezTo>
                        <a:pt x="1" y="3599"/>
                        <a:pt x="453" y="7159"/>
                        <a:pt x="477" y="7314"/>
                      </a:cubicBezTo>
                      <a:lnTo>
                        <a:pt x="1918" y="7124"/>
                      </a:lnTo>
                      <a:cubicBezTo>
                        <a:pt x="1918" y="7088"/>
                        <a:pt x="1548" y="4111"/>
                        <a:pt x="3156" y="2516"/>
                      </a:cubicBezTo>
                      <a:cubicBezTo>
                        <a:pt x="3858" y="1814"/>
                        <a:pt x="4860" y="1463"/>
                        <a:pt x="6147" y="1463"/>
                      </a:cubicBezTo>
                      <a:cubicBezTo>
                        <a:pt x="6519" y="1463"/>
                        <a:pt x="6915" y="1493"/>
                        <a:pt x="7335" y="1551"/>
                      </a:cubicBezTo>
                      <a:cubicBezTo>
                        <a:pt x="9192" y="1813"/>
                        <a:pt x="10442" y="2492"/>
                        <a:pt x="11038" y="3587"/>
                      </a:cubicBezTo>
                      <a:cubicBezTo>
                        <a:pt x="12121" y="5552"/>
                        <a:pt x="10871" y="8314"/>
                        <a:pt x="10859" y="8338"/>
                      </a:cubicBezTo>
                      <a:lnTo>
                        <a:pt x="12181" y="8957"/>
                      </a:lnTo>
                      <a:cubicBezTo>
                        <a:pt x="12252" y="8814"/>
                        <a:pt x="13752" y="5504"/>
                        <a:pt x="12324" y="2885"/>
                      </a:cubicBezTo>
                      <a:cubicBezTo>
                        <a:pt x="11490" y="1361"/>
                        <a:pt x="9883" y="432"/>
                        <a:pt x="7537" y="99"/>
                      </a:cubicBezTo>
                      <a:cubicBezTo>
                        <a:pt x="7054" y="33"/>
                        <a:pt x="6594" y="0"/>
                        <a:pt x="615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55" name="Google Shape;2255;p47"/>
                <p:cNvSpPr/>
                <p:nvPr/>
              </p:nvSpPr>
              <p:spPr>
                <a:xfrm>
                  <a:off x="7856900" y="812975"/>
                  <a:ext cx="292325" cy="190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93" h="7603" extrusionOk="0">
                      <a:moveTo>
                        <a:pt x="5223" y="0"/>
                      </a:moveTo>
                      <a:cubicBezTo>
                        <a:pt x="3795" y="0"/>
                        <a:pt x="2649" y="429"/>
                        <a:pt x="1810" y="1268"/>
                      </a:cubicBezTo>
                      <a:cubicBezTo>
                        <a:pt x="0" y="3066"/>
                        <a:pt x="381" y="6078"/>
                        <a:pt x="405" y="6209"/>
                      </a:cubicBezTo>
                      <a:lnTo>
                        <a:pt x="1810" y="6019"/>
                      </a:lnTo>
                      <a:cubicBezTo>
                        <a:pt x="1798" y="5995"/>
                        <a:pt x="1512" y="3554"/>
                        <a:pt x="2810" y="2268"/>
                      </a:cubicBezTo>
                      <a:cubicBezTo>
                        <a:pt x="3378" y="1700"/>
                        <a:pt x="4201" y="1416"/>
                        <a:pt x="5267" y="1416"/>
                      </a:cubicBezTo>
                      <a:cubicBezTo>
                        <a:pt x="5564" y="1416"/>
                        <a:pt x="5880" y="1438"/>
                        <a:pt x="6215" y="1482"/>
                      </a:cubicBezTo>
                      <a:cubicBezTo>
                        <a:pt x="7727" y="1697"/>
                        <a:pt x="8739" y="2256"/>
                        <a:pt x="9228" y="3137"/>
                      </a:cubicBezTo>
                      <a:cubicBezTo>
                        <a:pt x="10109" y="4733"/>
                        <a:pt x="9085" y="6995"/>
                        <a:pt x="9073" y="7007"/>
                      </a:cubicBezTo>
                      <a:lnTo>
                        <a:pt x="10359" y="7602"/>
                      </a:lnTo>
                      <a:cubicBezTo>
                        <a:pt x="10418" y="7483"/>
                        <a:pt x="11692" y="4685"/>
                        <a:pt x="10478" y="2459"/>
                      </a:cubicBezTo>
                      <a:cubicBezTo>
                        <a:pt x="9763" y="1161"/>
                        <a:pt x="8394" y="363"/>
                        <a:pt x="6406" y="89"/>
                      </a:cubicBezTo>
                      <a:cubicBezTo>
                        <a:pt x="5992" y="30"/>
                        <a:pt x="5598" y="0"/>
                        <a:pt x="5223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56" name="Google Shape;2256;p47"/>
                <p:cNvSpPr/>
                <p:nvPr/>
              </p:nvSpPr>
              <p:spPr>
                <a:xfrm>
                  <a:off x="7700625" y="878550"/>
                  <a:ext cx="254225" cy="157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69" h="6282" extrusionOk="0">
                      <a:moveTo>
                        <a:pt x="4117" y="0"/>
                      </a:moveTo>
                      <a:cubicBezTo>
                        <a:pt x="3901" y="0"/>
                        <a:pt x="3653" y="36"/>
                        <a:pt x="3370" y="121"/>
                      </a:cubicBezTo>
                      <a:cubicBezTo>
                        <a:pt x="1917" y="562"/>
                        <a:pt x="2084" y="1598"/>
                        <a:pt x="2084" y="1598"/>
                      </a:cubicBezTo>
                      <a:cubicBezTo>
                        <a:pt x="596" y="1991"/>
                        <a:pt x="1393" y="3134"/>
                        <a:pt x="1393" y="3134"/>
                      </a:cubicBezTo>
                      <a:cubicBezTo>
                        <a:pt x="0" y="4312"/>
                        <a:pt x="1751" y="4670"/>
                        <a:pt x="1751" y="4670"/>
                      </a:cubicBezTo>
                      <a:cubicBezTo>
                        <a:pt x="1751" y="4670"/>
                        <a:pt x="1584" y="5253"/>
                        <a:pt x="2572" y="5658"/>
                      </a:cubicBezTo>
                      <a:cubicBezTo>
                        <a:pt x="2814" y="5753"/>
                        <a:pt x="3016" y="5790"/>
                        <a:pt x="3185" y="5790"/>
                      </a:cubicBezTo>
                      <a:cubicBezTo>
                        <a:pt x="3730" y="5790"/>
                        <a:pt x="3918" y="5408"/>
                        <a:pt x="3918" y="5408"/>
                      </a:cubicBezTo>
                      <a:cubicBezTo>
                        <a:pt x="3918" y="5408"/>
                        <a:pt x="4215" y="6182"/>
                        <a:pt x="5108" y="6277"/>
                      </a:cubicBezTo>
                      <a:cubicBezTo>
                        <a:pt x="5142" y="6280"/>
                        <a:pt x="5175" y="6282"/>
                        <a:pt x="5208" y="6282"/>
                      </a:cubicBezTo>
                      <a:cubicBezTo>
                        <a:pt x="6050" y="6282"/>
                        <a:pt x="6656" y="5301"/>
                        <a:pt x="6656" y="5301"/>
                      </a:cubicBezTo>
                      <a:cubicBezTo>
                        <a:pt x="6656" y="5301"/>
                        <a:pt x="7155" y="5855"/>
                        <a:pt x="7862" y="5855"/>
                      </a:cubicBezTo>
                      <a:cubicBezTo>
                        <a:pt x="8191" y="5855"/>
                        <a:pt x="8565" y="5735"/>
                        <a:pt x="8954" y="5384"/>
                      </a:cubicBezTo>
                      <a:cubicBezTo>
                        <a:pt x="10168" y="4265"/>
                        <a:pt x="9013" y="3372"/>
                        <a:pt x="9013" y="3372"/>
                      </a:cubicBezTo>
                      <a:cubicBezTo>
                        <a:pt x="9013" y="3372"/>
                        <a:pt x="10097" y="2157"/>
                        <a:pt x="8192" y="991"/>
                      </a:cubicBezTo>
                      <a:cubicBezTo>
                        <a:pt x="7515" y="580"/>
                        <a:pt x="6979" y="448"/>
                        <a:pt x="6570" y="448"/>
                      </a:cubicBezTo>
                      <a:cubicBezTo>
                        <a:pt x="5828" y="448"/>
                        <a:pt x="5501" y="883"/>
                        <a:pt x="5501" y="883"/>
                      </a:cubicBezTo>
                      <a:cubicBezTo>
                        <a:pt x="5501" y="883"/>
                        <a:pt x="5196" y="0"/>
                        <a:pt x="4117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57" name="Google Shape;2257;p47"/>
                <p:cNvSpPr/>
                <p:nvPr/>
              </p:nvSpPr>
              <p:spPr>
                <a:xfrm>
                  <a:off x="8026250" y="935575"/>
                  <a:ext cx="236975" cy="149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79" h="5972" extrusionOk="0">
                      <a:moveTo>
                        <a:pt x="3743" y="0"/>
                      </a:moveTo>
                      <a:cubicBezTo>
                        <a:pt x="3450" y="0"/>
                        <a:pt x="3103" y="46"/>
                        <a:pt x="2692" y="162"/>
                      </a:cubicBezTo>
                      <a:cubicBezTo>
                        <a:pt x="620" y="734"/>
                        <a:pt x="1299" y="2150"/>
                        <a:pt x="1299" y="2150"/>
                      </a:cubicBezTo>
                      <a:cubicBezTo>
                        <a:pt x="1299" y="2150"/>
                        <a:pt x="1" y="2674"/>
                        <a:pt x="834" y="4032"/>
                      </a:cubicBezTo>
                      <a:cubicBezTo>
                        <a:pt x="1214" y="4641"/>
                        <a:pt x="1687" y="4809"/>
                        <a:pt x="2093" y="4809"/>
                      </a:cubicBezTo>
                      <a:cubicBezTo>
                        <a:pt x="2591" y="4809"/>
                        <a:pt x="2989" y="4556"/>
                        <a:pt x="2989" y="4556"/>
                      </a:cubicBezTo>
                      <a:cubicBezTo>
                        <a:pt x="2989" y="4556"/>
                        <a:pt x="3323" y="5710"/>
                        <a:pt x="4168" y="5865"/>
                      </a:cubicBezTo>
                      <a:cubicBezTo>
                        <a:pt x="4260" y="5882"/>
                        <a:pt x="4348" y="5889"/>
                        <a:pt x="4431" y="5889"/>
                      </a:cubicBezTo>
                      <a:cubicBezTo>
                        <a:pt x="5122" y="5889"/>
                        <a:pt x="5502" y="5377"/>
                        <a:pt x="5502" y="5377"/>
                      </a:cubicBezTo>
                      <a:cubicBezTo>
                        <a:pt x="5502" y="5377"/>
                        <a:pt x="5614" y="5972"/>
                        <a:pt x="6468" y="5972"/>
                      </a:cubicBezTo>
                      <a:cubicBezTo>
                        <a:pt x="6534" y="5972"/>
                        <a:pt x="6605" y="5968"/>
                        <a:pt x="6680" y="5960"/>
                      </a:cubicBezTo>
                      <a:cubicBezTo>
                        <a:pt x="7716" y="5841"/>
                        <a:pt x="7704" y="5258"/>
                        <a:pt x="7704" y="5258"/>
                      </a:cubicBezTo>
                      <a:lnTo>
                        <a:pt x="7704" y="5258"/>
                      </a:lnTo>
                      <a:cubicBezTo>
                        <a:pt x="7704" y="5258"/>
                        <a:pt x="7744" y="5261"/>
                        <a:pt x="7807" y="5261"/>
                      </a:cubicBezTo>
                      <a:cubicBezTo>
                        <a:pt x="8162" y="5261"/>
                        <a:pt x="9271" y="5167"/>
                        <a:pt x="8442" y="3925"/>
                      </a:cubicBezTo>
                      <a:cubicBezTo>
                        <a:pt x="8442" y="3925"/>
                        <a:pt x="9478" y="3067"/>
                        <a:pt x="8204" y="2317"/>
                      </a:cubicBezTo>
                      <a:cubicBezTo>
                        <a:pt x="8204" y="2317"/>
                        <a:pt x="8633" y="1400"/>
                        <a:pt x="7395" y="615"/>
                      </a:cubicBezTo>
                      <a:cubicBezTo>
                        <a:pt x="6960" y="338"/>
                        <a:pt x="6589" y="241"/>
                        <a:pt x="6283" y="241"/>
                      </a:cubicBezTo>
                      <a:cubicBezTo>
                        <a:pt x="5575" y="241"/>
                        <a:pt x="5216" y="757"/>
                        <a:pt x="5216" y="757"/>
                      </a:cubicBezTo>
                      <a:cubicBezTo>
                        <a:pt x="5216" y="757"/>
                        <a:pt x="4925" y="0"/>
                        <a:pt x="3743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258" name="Google Shape;2258;p47"/>
            <p:cNvSpPr/>
            <p:nvPr/>
          </p:nvSpPr>
          <p:spPr>
            <a:xfrm>
              <a:off x="7210448" y="1551202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47"/>
            <p:cNvSpPr/>
            <p:nvPr/>
          </p:nvSpPr>
          <p:spPr>
            <a:xfrm>
              <a:off x="6744212" y="1996503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47"/>
            <p:cNvSpPr/>
            <p:nvPr/>
          </p:nvSpPr>
          <p:spPr>
            <a:xfrm>
              <a:off x="7561174" y="4036922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47"/>
            <p:cNvSpPr/>
            <p:nvPr/>
          </p:nvSpPr>
          <p:spPr>
            <a:xfrm>
              <a:off x="7680423" y="2125475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47"/>
            <p:cNvSpPr/>
            <p:nvPr/>
          </p:nvSpPr>
          <p:spPr>
            <a:xfrm>
              <a:off x="6721161" y="3905165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AB1FE7AF-855C-28E5-2E54-AABAEEE93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97" y="1477228"/>
            <a:ext cx="4871933" cy="3195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Objetivos Gerais</a:t>
            </a:r>
            <a:endParaRPr kumimoji="0" lang="pt-PT" altLang="pt-P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altLang="pt-P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Proporcionar às crianças experiências sensoriais diversificadas na natureza.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altLang="pt-P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Desenvolver a perceção e a curiosidade das crianças em relação ao mundo natural.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altLang="pt-P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Estimular os cinco sentidos de forma lúdica e segura.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altLang="pt-P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Promover o contato direto com o meio ambiente, incentivando a valorização e o respeito pela natureza.</a:t>
            </a:r>
            <a:endParaRPr kumimoji="0" lang="pt-PT" altLang="pt-P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pt-P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3" name="Google Shape;2483;p55"/>
          <p:cNvSpPr txBox="1">
            <a:spLocks noGrp="1"/>
          </p:cNvSpPr>
          <p:nvPr>
            <p:ph type="title"/>
          </p:nvPr>
        </p:nvSpPr>
        <p:spPr>
          <a:xfrm flipH="1">
            <a:off x="839218" y="1319998"/>
            <a:ext cx="5433526" cy="434451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indent="449580" algn="l">
              <a:lnSpc>
                <a:spcPct val="150000"/>
              </a:lnSpc>
            </a:pPr>
            <a:r>
              <a:rPr lang="pt-PT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8:00 h </a:t>
            </a: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—Abertura da instituição – Acolhimento das crianças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9:30 h </a:t>
            </a: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—Divisão das crianças por salas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10:00 h </a:t>
            </a: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 Atividade orientada (pode ser realizada em grande grupo, em pequenos grupos ou individualmente)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10:30 h </a:t>
            </a: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 Atividades livres (na sala ou no recreio)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11:00 h </a:t>
            </a: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 Higiene (mudas de fraldas e lavar as mãos)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11:30 h </a:t>
            </a: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 Almoço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12:00 h </a:t>
            </a: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 Higiene ( lavar as mãos e o rosto)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pt-PT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12:30h---</a:t>
            </a: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Sesta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14:30 h </a:t>
            </a: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 Hora de acordar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Higiene (mudas de fraldas)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15:00 h </a:t>
            </a: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 Atividades livres 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15:30 h </a:t>
            </a: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 Higiene (lavar mãos)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Lanche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16:15h </a:t>
            </a: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 Recreio exterior / Sala de atividades - Atividades livres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Higiene (mudas de fraldas, lavar as mãos e o rosto)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</a:t>
            </a:r>
            <a:r>
              <a:rPr lang="pt-PT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16:45h--- </a:t>
            </a: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Sala de acolhimento / Transporte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18:00 h</a:t>
            </a: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Encerramento da instituição</a:t>
            </a:r>
            <a:b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19:15h</a:t>
            </a:r>
            <a:r>
              <a:rPr lang="pt-PT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–Prolongamento</a:t>
            </a:r>
            <a:br>
              <a:rPr lang="pt-P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P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b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sz="1200" dirty="0"/>
          </a:p>
        </p:txBody>
      </p:sp>
      <p:sp>
        <p:nvSpPr>
          <p:cNvPr id="2484" name="Google Shape;2484;p55"/>
          <p:cNvSpPr txBox="1">
            <a:spLocks noGrp="1"/>
          </p:cNvSpPr>
          <p:nvPr>
            <p:ph type="title" idx="2"/>
          </p:nvPr>
        </p:nvSpPr>
        <p:spPr>
          <a:xfrm flipH="1">
            <a:off x="2687688" y="54153"/>
            <a:ext cx="2319178" cy="73202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ROTINA DIÁRIA </a:t>
            </a:r>
            <a:endParaRPr sz="2800" dirty="0"/>
          </a:p>
        </p:txBody>
      </p:sp>
      <p:sp>
        <p:nvSpPr>
          <p:cNvPr id="2486" name="Google Shape;2486;p55"/>
          <p:cNvSpPr/>
          <p:nvPr/>
        </p:nvSpPr>
        <p:spPr>
          <a:xfrm>
            <a:off x="498686" y="481365"/>
            <a:ext cx="384901" cy="349074"/>
          </a:xfrm>
          <a:custGeom>
            <a:avLst/>
            <a:gdLst/>
            <a:ahLst/>
            <a:cxnLst/>
            <a:rect l="l" t="t" r="r" b="b"/>
            <a:pathLst>
              <a:path w="2740" h="2485" extrusionOk="0">
                <a:moveTo>
                  <a:pt x="1491" y="0"/>
                </a:moveTo>
                <a:cubicBezTo>
                  <a:pt x="1445" y="0"/>
                  <a:pt x="1402" y="16"/>
                  <a:pt x="1382" y="51"/>
                </a:cubicBezTo>
                <a:cubicBezTo>
                  <a:pt x="1239" y="301"/>
                  <a:pt x="1108" y="551"/>
                  <a:pt x="977" y="801"/>
                </a:cubicBezTo>
                <a:cubicBezTo>
                  <a:pt x="977" y="801"/>
                  <a:pt x="977" y="801"/>
                  <a:pt x="977" y="813"/>
                </a:cubicBezTo>
                <a:cubicBezTo>
                  <a:pt x="727" y="765"/>
                  <a:pt x="477" y="718"/>
                  <a:pt x="239" y="658"/>
                </a:cubicBezTo>
                <a:cubicBezTo>
                  <a:pt x="220" y="654"/>
                  <a:pt x="202" y="653"/>
                  <a:pt x="185" y="653"/>
                </a:cubicBezTo>
                <a:cubicBezTo>
                  <a:pt x="47" y="653"/>
                  <a:pt x="1" y="776"/>
                  <a:pt x="96" y="861"/>
                </a:cubicBezTo>
                <a:cubicBezTo>
                  <a:pt x="275" y="1039"/>
                  <a:pt x="465" y="1194"/>
                  <a:pt x="656" y="1361"/>
                </a:cubicBezTo>
                <a:cubicBezTo>
                  <a:pt x="525" y="1646"/>
                  <a:pt x="430" y="1956"/>
                  <a:pt x="382" y="2278"/>
                </a:cubicBezTo>
                <a:cubicBezTo>
                  <a:pt x="372" y="2350"/>
                  <a:pt x="462" y="2451"/>
                  <a:pt x="564" y="2451"/>
                </a:cubicBezTo>
                <a:cubicBezTo>
                  <a:pt x="579" y="2451"/>
                  <a:pt x="593" y="2449"/>
                  <a:pt x="608" y="2444"/>
                </a:cubicBezTo>
                <a:cubicBezTo>
                  <a:pt x="954" y="2349"/>
                  <a:pt x="1263" y="2218"/>
                  <a:pt x="1549" y="2063"/>
                </a:cubicBezTo>
                <a:cubicBezTo>
                  <a:pt x="1727" y="2194"/>
                  <a:pt x="1918" y="2325"/>
                  <a:pt x="2108" y="2444"/>
                </a:cubicBezTo>
                <a:cubicBezTo>
                  <a:pt x="2144" y="2471"/>
                  <a:pt x="2193" y="2484"/>
                  <a:pt x="2239" y="2484"/>
                </a:cubicBezTo>
                <a:cubicBezTo>
                  <a:pt x="2316" y="2484"/>
                  <a:pt x="2385" y="2447"/>
                  <a:pt x="2370" y="2373"/>
                </a:cubicBezTo>
                <a:cubicBezTo>
                  <a:pt x="2311" y="2123"/>
                  <a:pt x="2239" y="1885"/>
                  <a:pt x="2168" y="1646"/>
                </a:cubicBezTo>
                <a:cubicBezTo>
                  <a:pt x="2359" y="1492"/>
                  <a:pt x="2525" y="1325"/>
                  <a:pt x="2680" y="1135"/>
                </a:cubicBezTo>
                <a:cubicBezTo>
                  <a:pt x="2740" y="1063"/>
                  <a:pt x="2632" y="932"/>
                  <a:pt x="2513" y="932"/>
                </a:cubicBezTo>
                <a:cubicBezTo>
                  <a:pt x="2323" y="932"/>
                  <a:pt x="2132" y="932"/>
                  <a:pt x="1942" y="920"/>
                </a:cubicBezTo>
                <a:cubicBezTo>
                  <a:pt x="1847" y="634"/>
                  <a:pt x="1751" y="361"/>
                  <a:pt x="1644" y="87"/>
                </a:cubicBezTo>
                <a:cubicBezTo>
                  <a:pt x="1623" y="31"/>
                  <a:pt x="1554" y="0"/>
                  <a:pt x="149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7" name="Google Shape;2487;p55"/>
          <p:cNvSpPr/>
          <p:nvPr/>
        </p:nvSpPr>
        <p:spPr>
          <a:xfrm>
            <a:off x="1368850" y="-334000"/>
            <a:ext cx="4637356" cy="2042081"/>
          </a:xfrm>
          <a:custGeom>
            <a:avLst/>
            <a:gdLst/>
            <a:ahLst/>
            <a:cxnLst/>
            <a:rect l="l" t="t" r="r" b="b"/>
            <a:pathLst>
              <a:path w="197945" h="55806" extrusionOk="0">
                <a:moveTo>
                  <a:pt x="0" y="762"/>
                </a:moveTo>
                <a:cubicBezTo>
                  <a:pt x="1653" y="4735"/>
                  <a:pt x="3242" y="18943"/>
                  <a:pt x="9916" y="24600"/>
                </a:cubicBezTo>
                <a:cubicBezTo>
                  <a:pt x="16590" y="30258"/>
                  <a:pt x="24027" y="36296"/>
                  <a:pt x="40046" y="34707"/>
                </a:cubicBezTo>
                <a:cubicBezTo>
                  <a:pt x="56065" y="33118"/>
                  <a:pt x="87657" y="11601"/>
                  <a:pt x="106028" y="15065"/>
                </a:cubicBezTo>
                <a:cubicBezTo>
                  <a:pt x="124399" y="18529"/>
                  <a:pt x="136349" y="52633"/>
                  <a:pt x="150270" y="55493"/>
                </a:cubicBezTo>
                <a:cubicBezTo>
                  <a:pt x="164191" y="58354"/>
                  <a:pt x="182880" y="39792"/>
                  <a:pt x="189554" y="32228"/>
                </a:cubicBezTo>
                <a:cubicBezTo>
                  <a:pt x="196229" y="24664"/>
                  <a:pt x="188919" y="15478"/>
                  <a:pt x="190317" y="10107"/>
                </a:cubicBezTo>
                <a:cubicBezTo>
                  <a:pt x="191716" y="4736"/>
                  <a:pt x="196674" y="1685"/>
                  <a:pt x="197945" y="0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2488" name="Google Shape;2488;p55"/>
          <p:cNvSpPr/>
          <p:nvPr/>
        </p:nvSpPr>
        <p:spPr>
          <a:xfrm>
            <a:off x="-56975" y="3533650"/>
            <a:ext cx="9257905" cy="1409125"/>
          </a:xfrm>
          <a:custGeom>
            <a:avLst/>
            <a:gdLst/>
            <a:ahLst/>
            <a:cxnLst/>
            <a:rect l="l" t="t" r="r" b="b"/>
            <a:pathLst>
              <a:path w="366904" h="56365" extrusionOk="0">
                <a:moveTo>
                  <a:pt x="0" y="6622"/>
                </a:moveTo>
                <a:cubicBezTo>
                  <a:pt x="3814" y="5605"/>
                  <a:pt x="14588" y="-1959"/>
                  <a:pt x="22883" y="520"/>
                </a:cubicBezTo>
                <a:cubicBezTo>
                  <a:pt x="31178" y="2999"/>
                  <a:pt x="39156" y="16634"/>
                  <a:pt x="49772" y="21497"/>
                </a:cubicBezTo>
                <a:cubicBezTo>
                  <a:pt x="60388" y="26360"/>
                  <a:pt x="72020" y="31096"/>
                  <a:pt x="86577" y="29697"/>
                </a:cubicBezTo>
                <a:cubicBezTo>
                  <a:pt x="101134" y="28299"/>
                  <a:pt x="122015" y="9546"/>
                  <a:pt x="137112" y="13106"/>
                </a:cubicBezTo>
                <a:cubicBezTo>
                  <a:pt x="152209" y="16666"/>
                  <a:pt x="166226" y="44540"/>
                  <a:pt x="177159" y="51055"/>
                </a:cubicBezTo>
                <a:cubicBezTo>
                  <a:pt x="188092" y="57571"/>
                  <a:pt x="191270" y="58174"/>
                  <a:pt x="202712" y="52199"/>
                </a:cubicBezTo>
                <a:cubicBezTo>
                  <a:pt x="214154" y="46224"/>
                  <a:pt x="229283" y="23690"/>
                  <a:pt x="245810" y="15204"/>
                </a:cubicBezTo>
                <a:cubicBezTo>
                  <a:pt x="262337" y="6718"/>
                  <a:pt x="285158" y="2078"/>
                  <a:pt x="301876" y="1283"/>
                </a:cubicBezTo>
                <a:cubicBezTo>
                  <a:pt x="318594" y="488"/>
                  <a:pt x="335280" y="10118"/>
                  <a:pt x="346118" y="10436"/>
                </a:cubicBezTo>
                <a:cubicBezTo>
                  <a:pt x="356956" y="10754"/>
                  <a:pt x="363440" y="4398"/>
                  <a:pt x="366904" y="3190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PT"/>
          </a:p>
        </p:txBody>
      </p:sp>
      <p:grpSp>
        <p:nvGrpSpPr>
          <p:cNvPr id="2489" name="Google Shape;2489;p55"/>
          <p:cNvGrpSpPr/>
          <p:nvPr/>
        </p:nvGrpSpPr>
        <p:grpSpPr>
          <a:xfrm>
            <a:off x="5959533" y="342615"/>
            <a:ext cx="2920898" cy="3678860"/>
            <a:chOff x="5365973" y="946689"/>
            <a:chExt cx="2920898" cy="3678860"/>
          </a:xfrm>
        </p:grpSpPr>
        <p:grpSp>
          <p:nvGrpSpPr>
            <p:cNvPr id="2490" name="Google Shape;2490;p55"/>
            <p:cNvGrpSpPr/>
            <p:nvPr/>
          </p:nvGrpSpPr>
          <p:grpSpPr>
            <a:xfrm flipH="1">
              <a:off x="5537194" y="1915253"/>
              <a:ext cx="1330215" cy="1161679"/>
              <a:chOff x="6457985" y="1952870"/>
              <a:chExt cx="744218" cy="649927"/>
            </a:xfrm>
          </p:grpSpPr>
          <p:sp>
            <p:nvSpPr>
              <p:cNvPr id="2491" name="Google Shape;2491;p55"/>
              <p:cNvSpPr/>
              <p:nvPr/>
            </p:nvSpPr>
            <p:spPr>
              <a:xfrm>
                <a:off x="6467763" y="1957804"/>
                <a:ext cx="705781" cy="644993"/>
              </a:xfrm>
              <a:custGeom>
                <a:avLst/>
                <a:gdLst/>
                <a:ahLst/>
                <a:cxnLst/>
                <a:rect l="l" t="t" r="r" b="b"/>
                <a:pathLst>
                  <a:path w="10705" h="9783" extrusionOk="0">
                    <a:moveTo>
                      <a:pt x="6779" y="9763"/>
                    </a:moveTo>
                    <a:lnTo>
                      <a:pt x="6779" y="9763"/>
                    </a:lnTo>
                    <a:cubicBezTo>
                      <a:pt x="6778" y="9763"/>
                      <a:pt x="6777" y="9763"/>
                      <a:pt x="6776" y="9763"/>
                    </a:cubicBezTo>
                    <a:cubicBezTo>
                      <a:pt x="6777" y="9763"/>
                      <a:pt x="6778" y="9763"/>
                      <a:pt x="6779" y="9763"/>
                    </a:cubicBezTo>
                    <a:close/>
                    <a:moveTo>
                      <a:pt x="5910" y="1"/>
                    </a:moveTo>
                    <a:cubicBezTo>
                      <a:pt x="5221" y="1"/>
                      <a:pt x="4755" y="493"/>
                      <a:pt x="4454" y="1131"/>
                    </a:cubicBezTo>
                    <a:cubicBezTo>
                      <a:pt x="4183" y="560"/>
                      <a:pt x="3762" y="130"/>
                      <a:pt x="3109" y="130"/>
                    </a:cubicBezTo>
                    <a:cubicBezTo>
                      <a:pt x="2959" y="130"/>
                      <a:pt x="2796" y="153"/>
                      <a:pt x="2620" y="202"/>
                    </a:cubicBezTo>
                    <a:cubicBezTo>
                      <a:pt x="727" y="714"/>
                      <a:pt x="1251" y="2405"/>
                      <a:pt x="1727" y="3345"/>
                    </a:cubicBezTo>
                    <a:cubicBezTo>
                      <a:pt x="1477" y="3441"/>
                      <a:pt x="1251" y="3572"/>
                      <a:pt x="1049" y="3738"/>
                    </a:cubicBezTo>
                    <a:cubicBezTo>
                      <a:pt x="477" y="4203"/>
                      <a:pt x="203" y="5048"/>
                      <a:pt x="537" y="6012"/>
                    </a:cubicBezTo>
                    <a:cubicBezTo>
                      <a:pt x="394" y="5917"/>
                      <a:pt x="299" y="5774"/>
                      <a:pt x="251" y="5620"/>
                    </a:cubicBezTo>
                    <a:cubicBezTo>
                      <a:pt x="215" y="5536"/>
                      <a:pt x="203" y="5453"/>
                      <a:pt x="203" y="5358"/>
                    </a:cubicBezTo>
                    <a:cubicBezTo>
                      <a:pt x="203" y="5274"/>
                      <a:pt x="227" y="5179"/>
                      <a:pt x="191" y="5096"/>
                    </a:cubicBezTo>
                    <a:cubicBezTo>
                      <a:pt x="183" y="5078"/>
                      <a:pt x="168" y="5067"/>
                      <a:pt x="146" y="5067"/>
                    </a:cubicBezTo>
                    <a:cubicBezTo>
                      <a:pt x="138" y="5067"/>
                      <a:pt x="130" y="5069"/>
                      <a:pt x="120" y="5072"/>
                    </a:cubicBezTo>
                    <a:cubicBezTo>
                      <a:pt x="25" y="5131"/>
                      <a:pt x="13" y="5274"/>
                      <a:pt x="1" y="5370"/>
                    </a:cubicBezTo>
                    <a:cubicBezTo>
                      <a:pt x="1" y="5477"/>
                      <a:pt x="1" y="5584"/>
                      <a:pt x="37" y="5691"/>
                    </a:cubicBezTo>
                    <a:cubicBezTo>
                      <a:pt x="96" y="5917"/>
                      <a:pt x="239" y="6108"/>
                      <a:pt x="430" y="6239"/>
                    </a:cubicBezTo>
                    <a:cubicBezTo>
                      <a:pt x="501" y="6286"/>
                      <a:pt x="584" y="6322"/>
                      <a:pt x="668" y="6346"/>
                    </a:cubicBezTo>
                    <a:cubicBezTo>
                      <a:pt x="942" y="6905"/>
                      <a:pt x="1430" y="7501"/>
                      <a:pt x="2180" y="8072"/>
                    </a:cubicBezTo>
                    <a:lnTo>
                      <a:pt x="2168" y="8072"/>
                    </a:lnTo>
                    <a:cubicBezTo>
                      <a:pt x="2287" y="8156"/>
                      <a:pt x="2406" y="8251"/>
                      <a:pt x="2537" y="8334"/>
                    </a:cubicBezTo>
                    <a:lnTo>
                      <a:pt x="2549" y="8334"/>
                    </a:lnTo>
                    <a:cubicBezTo>
                      <a:pt x="2585" y="8358"/>
                      <a:pt x="2632" y="8394"/>
                      <a:pt x="2668" y="8418"/>
                    </a:cubicBezTo>
                    <a:lnTo>
                      <a:pt x="2668" y="8429"/>
                    </a:lnTo>
                    <a:cubicBezTo>
                      <a:pt x="2775" y="8501"/>
                      <a:pt x="2894" y="8572"/>
                      <a:pt x="3025" y="8644"/>
                    </a:cubicBezTo>
                    <a:cubicBezTo>
                      <a:pt x="3025" y="8644"/>
                      <a:pt x="3025" y="8644"/>
                      <a:pt x="3037" y="8632"/>
                    </a:cubicBezTo>
                    <a:cubicBezTo>
                      <a:pt x="3037" y="8644"/>
                      <a:pt x="3037" y="8644"/>
                      <a:pt x="3037" y="8644"/>
                    </a:cubicBezTo>
                    <a:lnTo>
                      <a:pt x="3025" y="8644"/>
                    </a:lnTo>
                    <a:cubicBezTo>
                      <a:pt x="3132" y="8703"/>
                      <a:pt x="3239" y="8763"/>
                      <a:pt x="3347" y="8822"/>
                    </a:cubicBezTo>
                    <a:cubicBezTo>
                      <a:pt x="3430" y="8858"/>
                      <a:pt x="3501" y="8894"/>
                      <a:pt x="3585" y="8941"/>
                    </a:cubicBezTo>
                    <a:cubicBezTo>
                      <a:pt x="3751" y="9025"/>
                      <a:pt x="3930" y="9108"/>
                      <a:pt x="4097" y="9180"/>
                    </a:cubicBezTo>
                    <a:cubicBezTo>
                      <a:pt x="4085" y="9191"/>
                      <a:pt x="4085" y="9191"/>
                      <a:pt x="4073" y="9203"/>
                    </a:cubicBezTo>
                    <a:cubicBezTo>
                      <a:pt x="4275" y="9287"/>
                      <a:pt x="4454" y="9358"/>
                      <a:pt x="4644" y="9430"/>
                    </a:cubicBezTo>
                    <a:lnTo>
                      <a:pt x="4656" y="9418"/>
                    </a:lnTo>
                    <a:cubicBezTo>
                      <a:pt x="4680" y="9418"/>
                      <a:pt x="4716" y="9430"/>
                      <a:pt x="4740" y="9441"/>
                    </a:cubicBezTo>
                    <a:cubicBezTo>
                      <a:pt x="4728" y="9441"/>
                      <a:pt x="4728" y="9453"/>
                      <a:pt x="4728" y="9465"/>
                    </a:cubicBezTo>
                    <a:cubicBezTo>
                      <a:pt x="4823" y="9501"/>
                      <a:pt x="4930" y="9525"/>
                      <a:pt x="5025" y="9561"/>
                    </a:cubicBezTo>
                    <a:cubicBezTo>
                      <a:pt x="5025" y="9549"/>
                      <a:pt x="5037" y="9549"/>
                      <a:pt x="5037" y="9537"/>
                    </a:cubicBezTo>
                    <a:cubicBezTo>
                      <a:pt x="5430" y="9656"/>
                      <a:pt x="5787" y="9715"/>
                      <a:pt x="6109" y="9739"/>
                    </a:cubicBezTo>
                    <a:cubicBezTo>
                      <a:pt x="6097" y="9751"/>
                      <a:pt x="6097" y="9763"/>
                      <a:pt x="6085" y="9775"/>
                    </a:cubicBezTo>
                    <a:cubicBezTo>
                      <a:pt x="6189" y="9780"/>
                      <a:pt x="6288" y="9783"/>
                      <a:pt x="6384" y="9783"/>
                    </a:cubicBezTo>
                    <a:cubicBezTo>
                      <a:pt x="6520" y="9783"/>
                      <a:pt x="6650" y="9777"/>
                      <a:pt x="6776" y="9763"/>
                    </a:cubicBezTo>
                    <a:cubicBezTo>
                      <a:pt x="6776" y="9763"/>
                      <a:pt x="6788" y="9751"/>
                      <a:pt x="6788" y="9751"/>
                    </a:cubicBezTo>
                    <a:lnTo>
                      <a:pt x="6788" y="9751"/>
                    </a:lnTo>
                    <a:cubicBezTo>
                      <a:pt x="6788" y="9751"/>
                      <a:pt x="6788" y="9761"/>
                      <a:pt x="6779" y="9763"/>
                    </a:cubicBezTo>
                    <a:lnTo>
                      <a:pt x="6779" y="9763"/>
                    </a:lnTo>
                    <a:cubicBezTo>
                      <a:pt x="6908" y="9751"/>
                      <a:pt x="7026" y="9727"/>
                      <a:pt x="7133" y="9691"/>
                    </a:cubicBezTo>
                    <a:cubicBezTo>
                      <a:pt x="7145" y="9691"/>
                      <a:pt x="7145" y="9680"/>
                      <a:pt x="7145" y="9668"/>
                    </a:cubicBezTo>
                    <a:lnTo>
                      <a:pt x="7157" y="9644"/>
                    </a:lnTo>
                    <a:cubicBezTo>
                      <a:pt x="7645" y="9501"/>
                      <a:pt x="8014" y="9227"/>
                      <a:pt x="8276" y="8894"/>
                    </a:cubicBezTo>
                    <a:lnTo>
                      <a:pt x="10109" y="9227"/>
                    </a:lnTo>
                    <a:cubicBezTo>
                      <a:pt x="10114" y="9228"/>
                      <a:pt x="10118" y="9228"/>
                      <a:pt x="10122" y="9228"/>
                    </a:cubicBezTo>
                    <a:cubicBezTo>
                      <a:pt x="10196" y="9228"/>
                      <a:pt x="10225" y="9129"/>
                      <a:pt x="10157" y="9084"/>
                    </a:cubicBezTo>
                    <a:lnTo>
                      <a:pt x="8657" y="8108"/>
                    </a:lnTo>
                    <a:cubicBezTo>
                      <a:pt x="8800" y="7548"/>
                      <a:pt x="8764" y="6941"/>
                      <a:pt x="8562" y="6405"/>
                    </a:cubicBezTo>
                    <a:cubicBezTo>
                      <a:pt x="9574" y="6012"/>
                      <a:pt x="10705" y="5227"/>
                      <a:pt x="9931" y="3750"/>
                    </a:cubicBezTo>
                    <a:cubicBezTo>
                      <a:pt x="9594" y="3113"/>
                      <a:pt x="9173" y="2879"/>
                      <a:pt x="8739" y="2879"/>
                    </a:cubicBezTo>
                    <a:cubicBezTo>
                      <a:pt x="8605" y="2879"/>
                      <a:pt x="8470" y="2901"/>
                      <a:pt x="8335" y="2941"/>
                    </a:cubicBezTo>
                    <a:cubicBezTo>
                      <a:pt x="8276" y="2762"/>
                      <a:pt x="8169" y="2595"/>
                      <a:pt x="7978" y="2453"/>
                    </a:cubicBezTo>
                    <a:cubicBezTo>
                      <a:pt x="8109" y="1571"/>
                      <a:pt x="7859" y="690"/>
                      <a:pt x="6704" y="190"/>
                    </a:cubicBezTo>
                    <a:cubicBezTo>
                      <a:pt x="6411" y="59"/>
                      <a:pt x="6147" y="1"/>
                      <a:pt x="591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492" name="Google Shape;2492;p55"/>
              <p:cNvGrpSpPr/>
              <p:nvPr/>
            </p:nvGrpSpPr>
            <p:grpSpPr>
              <a:xfrm>
                <a:off x="6457985" y="1952870"/>
                <a:ext cx="744218" cy="645389"/>
                <a:chOff x="5220275" y="566975"/>
                <a:chExt cx="282200" cy="244725"/>
              </a:xfrm>
            </p:grpSpPr>
            <p:sp>
              <p:nvSpPr>
                <p:cNvPr id="2493" name="Google Shape;2493;p55"/>
                <p:cNvSpPr/>
                <p:nvPr/>
              </p:nvSpPr>
              <p:spPr>
                <a:xfrm>
                  <a:off x="5222075" y="570450"/>
                  <a:ext cx="127400" cy="96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96" h="3858" extrusionOk="0">
                      <a:moveTo>
                        <a:pt x="3120" y="1"/>
                      </a:moveTo>
                      <a:cubicBezTo>
                        <a:pt x="2970" y="1"/>
                        <a:pt x="2807" y="23"/>
                        <a:pt x="2631" y="71"/>
                      </a:cubicBezTo>
                      <a:cubicBezTo>
                        <a:pt x="0" y="785"/>
                        <a:pt x="2036" y="3774"/>
                        <a:pt x="2119" y="3845"/>
                      </a:cubicBezTo>
                      <a:lnTo>
                        <a:pt x="4941" y="3857"/>
                      </a:lnTo>
                      <a:cubicBezTo>
                        <a:pt x="4941" y="3857"/>
                        <a:pt x="5095" y="1"/>
                        <a:pt x="3120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94" name="Google Shape;2494;p55"/>
                <p:cNvSpPr/>
                <p:nvPr/>
              </p:nvSpPr>
              <p:spPr>
                <a:xfrm>
                  <a:off x="5355700" y="618600"/>
                  <a:ext cx="105700" cy="92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28" h="3718" extrusionOk="0">
                      <a:moveTo>
                        <a:pt x="1618" y="0"/>
                      </a:moveTo>
                      <a:cubicBezTo>
                        <a:pt x="364" y="0"/>
                        <a:pt x="1" y="2041"/>
                        <a:pt x="1" y="2122"/>
                      </a:cubicBezTo>
                      <a:lnTo>
                        <a:pt x="1620" y="3717"/>
                      </a:lnTo>
                      <a:cubicBezTo>
                        <a:pt x="1620" y="3717"/>
                        <a:pt x="4228" y="1241"/>
                        <a:pt x="2418" y="241"/>
                      </a:cubicBezTo>
                      <a:cubicBezTo>
                        <a:pt x="2118" y="72"/>
                        <a:pt x="1852" y="0"/>
                        <a:pt x="1618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95" name="Google Shape;2495;p55"/>
                <p:cNvSpPr/>
                <p:nvPr/>
              </p:nvSpPr>
              <p:spPr>
                <a:xfrm>
                  <a:off x="5423875" y="763300"/>
                  <a:ext cx="54100" cy="34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4" h="1383" extrusionOk="0">
                      <a:moveTo>
                        <a:pt x="203" y="1"/>
                      </a:moveTo>
                      <a:lnTo>
                        <a:pt x="1" y="1001"/>
                      </a:lnTo>
                      <a:lnTo>
                        <a:pt x="2048" y="1382"/>
                      </a:lnTo>
                      <a:cubicBezTo>
                        <a:pt x="2053" y="1383"/>
                        <a:pt x="2057" y="1383"/>
                        <a:pt x="2061" y="1383"/>
                      </a:cubicBezTo>
                      <a:cubicBezTo>
                        <a:pt x="2135" y="1383"/>
                        <a:pt x="2164" y="1284"/>
                        <a:pt x="2096" y="1239"/>
                      </a:cubicBezTo>
                      <a:lnTo>
                        <a:pt x="203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96" name="Google Shape;2496;p55"/>
                <p:cNvSpPr/>
                <p:nvPr/>
              </p:nvSpPr>
              <p:spPr>
                <a:xfrm>
                  <a:off x="5318075" y="566975"/>
                  <a:ext cx="145125" cy="130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05" h="5211" extrusionOk="0">
                      <a:moveTo>
                        <a:pt x="2090" y="0"/>
                      </a:moveTo>
                      <a:cubicBezTo>
                        <a:pt x="127" y="0"/>
                        <a:pt x="0" y="3913"/>
                        <a:pt x="53" y="4008"/>
                      </a:cubicBezTo>
                      <a:lnTo>
                        <a:pt x="2887" y="5211"/>
                      </a:lnTo>
                      <a:cubicBezTo>
                        <a:pt x="2887" y="5211"/>
                        <a:pt x="5804" y="1472"/>
                        <a:pt x="2887" y="186"/>
                      </a:cubicBezTo>
                      <a:cubicBezTo>
                        <a:pt x="2592" y="58"/>
                        <a:pt x="2328" y="0"/>
                        <a:pt x="209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97" name="Google Shape;2497;p55"/>
                <p:cNvSpPr/>
                <p:nvPr/>
              </p:nvSpPr>
              <p:spPr>
                <a:xfrm>
                  <a:off x="5371200" y="638975"/>
                  <a:ext cx="131275" cy="96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51" h="3867" extrusionOk="0">
                      <a:moveTo>
                        <a:pt x="2787" y="1"/>
                      </a:moveTo>
                      <a:cubicBezTo>
                        <a:pt x="1477" y="1"/>
                        <a:pt x="0" y="2176"/>
                        <a:pt x="0" y="2176"/>
                      </a:cubicBezTo>
                      <a:lnTo>
                        <a:pt x="1369" y="3867"/>
                      </a:lnTo>
                      <a:cubicBezTo>
                        <a:pt x="1369" y="3867"/>
                        <a:pt x="5251" y="3295"/>
                        <a:pt x="3977" y="878"/>
                      </a:cubicBezTo>
                      <a:cubicBezTo>
                        <a:pt x="3639" y="240"/>
                        <a:pt x="3222" y="1"/>
                        <a:pt x="278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98" name="Google Shape;2498;p55"/>
                <p:cNvSpPr/>
                <p:nvPr/>
              </p:nvSpPr>
              <p:spPr>
                <a:xfrm>
                  <a:off x="5220275" y="645625"/>
                  <a:ext cx="234075" cy="165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63" h="6612" extrusionOk="0">
                      <a:moveTo>
                        <a:pt x="2978" y="0"/>
                      </a:moveTo>
                      <a:cubicBezTo>
                        <a:pt x="2281" y="0"/>
                        <a:pt x="1638" y="174"/>
                        <a:pt x="1132" y="588"/>
                      </a:cubicBezTo>
                      <a:cubicBezTo>
                        <a:pt x="13" y="1505"/>
                        <a:pt x="1" y="3922"/>
                        <a:pt x="3656" y="5803"/>
                      </a:cubicBezTo>
                      <a:cubicBezTo>
                        <a:pt x="4773" y="6377"/>
                        <a:pt x="5694" y="6611"/>
                        <a:pt x="6433" y="6611"/>
                      </a:cubicBezTo>
                      <a:cubicBezTo>
                        <a:pt x="8949" y="6611"/>
                        <a:pt x="9362" y="3894"/>
                        <a:pt x="8240" y="2541"/>
                      </a:cubicBezTo>
                      <a:cubicBezTo>
                        <a:pt x="7202" y="1303"/>
                        <a:pt x="4887" y="0"/>
                        <a:pt x="2978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99" name="Google Shape;2499;p55"/>
                <p:cNvSpPr/>
                <p:nvPr/>
              </p:nvSpPr>
              <p:spPr>
                <a:xfrm>
                  <a:off x="5222075" y="693850"/>
                  <a:ext cx="41900" cy="33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6" h="1321" extrusionOk="0">
                      <a:moveTo>
                        <a:pt x="157" y="0"/>
                      </a:moveTo>
                      <a:cubicBezTo>
                        <a:pt x="149" y="0"/>
                        <a:pt x="141" y="1"/>
                        <a:pt x="131" y="5"/>
                      </a:cubicBezTo>
                      <a:cubicBezTo>
                        <a:pt x="36" y="64"/>
                        <a:pt x="24" y="195"/>
                        <a:pt x="12" y="302"/>
                      </a:cubicBezTo>
                      <a:cubicBezTo>
                        <a:pt x="0" y="409"/>
                        <a:pt x="12" y="517"/>
                        <a:pt x="48" y="624"/>
                      </a:cubicBezTo>
                      <a:cubicBezTo>
                        <a:pt x="107" y="838"/>
                        <a:pt x="250" y="1041"/>
                        <a:pt x="441" y="1171"/>
                      </a:cubicBezTo>
                      <a:cubicBezTo>
                        <a:pt x="599" y="1271"/>
                        <a:pt x="799" y="1320"/>
                        <a:pt x="986" y="1320"/>
                      </a:cubicBezTo>
                      <a:cubicBezTo>
                        <a:pt x="1023" y="1320"/>
                        <a:pt x="1060" y="1318"/>
                        <a:pt x="1095" y="1314"/>
                      </a:cubicBezTo>
                      <a:cubicBezTo>
                        <a:pt x="1298" y="1279"/>
                        <a:pt x="1572" y="1171"/>
                        <a:pt x="1655" y="969"/>
                      </a:cubicBezTo>
                      <a:cubicBezTo>
                        <a:pt x="1675" y="929"/>
                        <a:pt x="1644" y="880"/>
                        <a:pt x="1606" y="880"/>
                      </a:cubicBezTo>
                      <a:cubicBezTo>
                        <a:pt x="1599" y="880"/>
                        <a:pt x="1591" y="882"/>
                        <a:pt x="1584" y="886"/>
                      </a:cubicBezTo>
                      <a:cubicBezTo>
                        <a:pt x="1500" y="910"/>
                        <a:pt x="1429" y="969"/>
                        <a:pt x="1345" y="1005"/>
                      </a:cubicBezTo>
                      <a:cubicBezTo>
                        <a:pt x="1262" y="1041"/>
                        <a:pt x="1179" y="1064"/>
                        <a:pt x="1084" y="1076"/>
                      </a:cubicBezTo>
                      <a:cubicBezTo>
                        <a:pt x="1056" y="1078"/>
                        <a:pt x="1028" y="1079"/>
                        <a:pt x="1001" y="1079"/>
                      </a:cubicBezTo>
                      <a:cubicBezTo>
                        <a:pt x="850" y="1079"/>
                        <a:pt x="702" y="1050"/>
                        <a:pt x="572" y="969"/>
                      </a:cubicBezTo>
                      <a:cubicBezTo>
                        <a:pt x="417" y="874"/>
                        <a:pt x="322" y="719"/>
                        <a:pt x="262" y="552"/>
                      </a:cubicBezTo>
                      <a:cubicBezTo>
                        <a:pt x="226" y="469"/>
                        <a:pt x="214" y="386"/>
                        <a:pt x="214" y="290"/>
                      </a:cubicBezTo>
                      <a:cubicBezTo>
                        <a:pt x="214" y="207"/>
                        <a:pt x="226" y="112"/>
                        <a:pt x="202" y="28"/>
                      </a:cubicBezTo>
                      <a:cubicBezTo>
                        <a:pt x="194" y="11"/>
                        <a:pt x="179" y="0"/>
                        <a:pt x="15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00" name="Google Shape;2500;p55"/>
                <p:cNvSpPr/>
                <p:nvPr/>
              </p:nvSpPr>
              <p:spPr>
                <a:xfrm>
                  <a:off x="5287850" y="690975"/>
                  <a:ext cx="12825" cy="1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3" h="513" extrusionOk="0">
                      <a:moveTo>
                        <a:pt x="215" y="1"/>
                      </a:moveTo>
                      <a:cubicBezTo>
                        <a:pt x="179" y="1"/>
                        <a:pt x="155" y="13"/>
                        <a:pt x="131" y="36"/>
                      </a:cubicBezTo>
                      <a:cubicBezTo>
                        <a:pt x="108" y="48"/>
                        <a:pt x="96" y="60"/>
                        <a:pt x="84" y="72"/>
                      </a:cubicBezTo>
                      <a:cubicBezTo>
                        <a:pt x="72" y="84"/>
                        <a:pt x="48" y="108"/>
                        <a:pt x="36" y="120"/>
                      </a:cubicBezTo>
                      <a:cubicBezTo>
                        <a:pt x="24" y="143"/>
                        <a:pt x="12" y="179"/>
                        <a:pt x="12" y="203"/>
                      </a:cubicBezTo>
                      <a:cubicBezTo>
                        <a:pt x="0" y="239"/>
                        <a:pt x="12" y="274"/>
                        <a:pt x="12" y="298"/>
                      </a:cubicBezTo>
                      <a:cubicBezTo>
                        <a:pt x="24" y="310"/>
                        <a:pt x="24" y="310"/>
                        <a:pt x="24" y="322"/>
                      </a:cubicBezTo>
                      <a:cubicBezTo>
                        <a:pt x="24" y="322"/>
                        <a:pt x="24" y="322"/>
                        <a:pt x="24" y="334"/>
                      </a:cubicBezTo>
                      <a:cubicBezTo>
                        <a:pt x="36" y="346"/>
                        <a:pt x="36" y="370"/>
                        <a:pt x="48" y="394"/>
                      </a:cubicBezTo>
                      <a:cubicBezTo>
                        <a:pt x="60" y="405"/>
                        <a:pt x="72" y="429"/>
                        <a:pt x="84" y="441"/>
                      </a:cubicBezTo>
                      <a:lnTo>
                        <a:pt x="131" y="477"/>
                      </a:lnTo>
                      <a:lnTo>
                        <a:pt x="143" y="477"/>
                      </a:lnTo>
                      <a:cubicBezTo>
                        <a:pt x="179" y="501"/>
                        <a:pt x="215" y="513"/>
                        <a:pt x="262" y="513"/>
                      </a:cubicBezTo>
                      <a:cubicBezTo>
                        <a:pt x="298" y="513"/>
                        <a:pt x="334" y="513"/>
                        <a:pt x="358" y="489"/>
                      </a:cubicBezTo>
                      <a:cubicBezTo>
                        <a:pt x="381" y="477"/>
                        <a:pt x="417" y="465"/>
                        <a:pt x="441" y="441"/>
                      </a:cubicBezTo>
                      <a:cubicBezTo>
                        <a:pt x="465" y="405"/>
                        <a:pt x="489" y="370"/>
                        <a:pt x="500" y="334"/>
                      </a:cubicBezTo>
                      <a:cubicBezTo>
                        <a:pt x="500" y="310"/>
                        <a:pt x="500" y="286"/>
                        <a:pt x="512" y="263"/>
                      </a:cubicBezTo>
                      <a:cubicBezTo>
                        <a:pt x="500" y="251"/>
                        <a:pt x="500" y="239"/>
                        <a:pt x="500" y="227"/>
                      </a:cubicBezTo>
                      <a:cubicBezTo>
                        <a:pt x="500" y="203"/>
                        <a:pt x="489" y="167"/>
                        <a:pt x="477" y="143"/>
                      </a:cubicBezTo>
                      <a:cubicBezTo>
                        <a:pt x="453" y="120"/>
                        <a:pt x="441" y="96"/>
                        <a:pt x="429" y="84"/>
                      </a:cubicBezTo>
                      <a:cubicBezTo>
                        <a:pt x="429" y="84"/>
                        <a:pt x="417" y="72"/>
                        <a:pt x="417" y="72"/>
                      </a:cubicBezTo>
                      <a:cubicBezTo>
                        <a:pt x="405" y="60"/>
                        <a:pt x="381" y="48"/>
                        <a:pt x="369" y="36"/>
                      </a:cubicBezTo>
                      <a:cubicBezTo>
                        <a:pt x="346" y="13"/>
                        <a:pt x="310" y="13"/>
                        <a:pt x="27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01" name="Google Shape;2501;p55"/>
                <p:cNvSpPr/>
                <p:nvPr/>
              </p:nvSpPr>
              <p:spPr>
                <a:xfrm>
                  <a:off x="5297675" y="676975"/>
                  <a:ext cx="17875" cy="15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" h="605" extrusionOk="0">
                      <a:moveTo>
                        <a:pt x="230" y="0"/>
                      </a:moveTo>
                      <a:cubicBezTo>
                        <a:pt x="168" y="0"/>
                        <a:pt x="106" y="12"/>
                        <a:pt x="48" y="37"/>
                      </a:cubicBezTo>
                      <a:cubicBezTo>
                        <a:pt x="24" y="49"/>
                        <a:pt x="0" y="72"/>
                        <a:pt x="12" y="108"/>
                      </a:cubicBezTo>
                      <a:cubicBezTo>
                        <a:pt x="22" y="138"/>
                        <a:pt x="48" y="159"/>
                        <a:pt x="70" y="159"/>
                      </a:cubicBezTo>
                      <a:cubicBezTo>
                        <a:pt x="75" y="159"/>
                        <a:pt x="79" y="158"/>
                        <a:pt x="84" y="156"/>
                      </a:cubicBezTo>
                      <a:cubicBezTo>
                        <a:pt x="118" y="142"/>
                        <a:pt x="157" y="136"/>
                        <a:pt x="196" y="136"/>
                      </a:cubicBezTo>
                      <a:cubicBezTo>
                        <a:pt x="223" y="136"/>
                        <a:pt x="249" y="139"/>
                        <a:pt x="274" y="144"/>
                      </a:cubicBezTo>
                      <a:cubicBezTo>
                        <a:pt x="346" y="156"/>
                        <a:pt x="393" y="180"/>
                        <a:pt x="441" y="227"/>
                      </a:cubicBezTo>
                      <a:cubicBezTo>
                        <a:pt x="465" y="251"/>
                        <a:pt x="477" y="263"/>
                        <a:pt x="500" y="299"/>
                      </a:cubicBezTo>
                      <a:cubicBezTo>
                        <a:pt x="500" y="311"/>
                        <a:pt x="500" y="311"/>
                        <a:pt x="500" y="322"/>
                      </a:cubicBezTo>
                      <a:cubicBezTo>
                        <a:pt x="500" y="322"/>
                        <a:pt x="500" y="322"/>
                        <a:pt x="512" y="334"/>
                      </a:cubicBezTo>
                      <a:cubicBezTo>
                        <a:pt x="512" y="346"/>
                        <a:pt x="524" y="370"/>
                        <a:pt x="524" y="382"/>
                      </a:cubicBezTo>
                      <a:cubicBezTo>
                        <a:pt x="524" y="406"/>
                        <a:pt x="536" y="418"/>
                        <a:pt x="536" y="442"/>
                      </a:cubicBezTo>
                      <a:cubicBezTo>
                        <a:pt x="536" y="465"/>
                        <a:pt x="536" y="477"/>
                        <a:pt x="548" y="489"/>
                      </a:cubicBezTo>
                      <a:cubicBezTo>
                        <a:pt x="548" y="489"/>
                        <a:pt x="548" y="501"/>
                        <a:pt x="548" y="513"/>
                      </a:cubicBezTo>
                      <a:cubicBezTo>
                        <a:pt x="548" y="517"/>
                        <a:pt x="548" y="521"/>
                        <a:pt x="548" y="525"/>
                      </a:cubicBezTo>
                      <a:cubicBezTo>
                        <a:pt x="548" y="549"/>
                        <a:pt x="560" y="573"/>
                        <a:pt x="584" y="584"/>
                      </a:cubicBezTo>
                      <a:cubicBezTo>
                        <a:pt x="591" y="598"/>
                        <a:pt x="602" y="604"/>
                        <a:pt x="614" y="604"/>
                      </a:cubicBezTo>
                      <a:cubicBezTo>
                        <a:pt x="623" y="604"/>
                        <a:pt x="633" y="601"/>
                        <a:pt x="643" y="596"/>
                      </a:cubicBezTo>
                      <a:cubicBezTo>
                        <a:pt x="691" y="573"/>
                        <a:pt x="715" y="513"/>
                        <a:pt x="715" y="465"/>
                      </a:cubicBezTo>
                      <a:cubicBezTo>
                        <a:pt x="715" y="418"/>
                        <a:pt x="703" y="370"/>
                        <a:pt x="691" y="334"/>
                      </a:cubicBezTo>
                      <a:cubicBezTo>
                        <a:pt x="667" y="251"/>
                        <a:pt x="607" y="180"/>
                        <a:pt x="548" y="120"/>
                      </a:cubicBezTo>
                      <a:cubicBezTo>
                        <a:pt x="462" y="42"/>
                        <a:pt x="346" y="0"/>
                        <a:pt x="23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02" name="Google Shape;2502;p55"/>
                <p:cNvSpPr/>
                <p:nvPr/>
              </p:nvSpPr>
              <p:spPr>
                <a:xfrm>
                  <a:off x="5272975" y="704725"/>
                  <a:ext cx="24425" cy="1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633" extrusionOk="0">
                      <a:moveTo>
                        <a:pt x="245" y="1"/>
                      </a:moveTo>
                      <a:cubicBezTo>
                        <a:pt x="203" y="1"/>
                        <a:pt x="161" y="4"/>
                        <a:pt x="119" y="10"/>
                      </a:cubicBezTo>
                      <a:cubicBezTo>
                        <a:pt x="48" y="22"/>
                        <a:pt x="0" y="129"/>
                        <a:pt x="48" y="189"/>
                      </a:cubicBezTo>
                      <a:cubicBezTo>
                        <a:pt x="48" y="201"/>
                        <a:pt x="60" y="201"/>
                        <a:pt x="60" y="213"/>
                      </a:cubicBezTo>
                      <a:cubicBezTo>
                        <a:pt x="60" y="248"/>
                        <a:pt x="83" y="284"/>
                        <a:pt x="107" y="308"/>
                      </a:cubicBezTo>
                      <a:cubicBezTo>
                        <a:pt x="202" y="415"/>
                        <a:pt x="310" y="522"/>
                        <a:pt x="441" y="570"/>
                      </a:cubicBezTo>
                      <a:cubicBezTo>
                        <a:pt x="512" y="606"/>
                        <a:pt x="572" y="617"/>
                        <a:pt x="643" y="617"/>
                      </a:cubicBezTo>
                      <a:cubicBezTo>
                        <a:pt x="667" y="617"/>
                        <a:pt x="691" y="629"/>
                        <a:pt x="714" y="629"/>
                      </a:cubicBezTo>
                      <a:cubicBezTo>
                        <a:pt x="723" y="632"/>
                        <a:pt x="731" y="632"/>
                        <a:pt x="738" y="632"/>
                      </a:cubicBezTo>
                      <a:cubicBezTo>
                        <a:pt x="771" y="632"/>
                        <a:pt x="790" y="613"/>
                        <a:pt x="810" y="594"/>
                      </a:cubicBezTo>
                      <a:cubicBezTo>
                        <a:pt x="833" y="582"/>
                        <a:pt x="857" y="570"/>
                        <a:pt x="881" y="558"/>
                      </a:cubicBezTo>
                      <a:cubicBezTo>
                        <a:pt x="953" y="522"/>
                        <a:pt x="976" y="439"/>
                        <a:pt x="941" y="367"/>
                      </a:cubicBezTo>
                      <a:cubicBezTo>
                        <a:pt x="786" y="131"/>
                        <a:pt x="516" y="1"/>
                        <a:pt x="24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03" name="Google Shape;2503;p55"/>
                <p:cNvSpPr/>
                <p:nvPr/>
              </p:nvSpPr>
              <p:spPr>
                <a:xfrm>
                  <a:off x="5276525" y="652275"/>
                  <a:ext cx="77725" cy="13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09" h="5419" extrusionOk="0">
                      <a:moveTo>
                        <a:pt x="2263" y="1"/>
                      </a:moveTo>
                      <a:lnTo>
                        <a:pt x="2263" y="1"/>
                      </a:lnTo>
                      <a:cubicBezTo>
                        <a:pt x="2394" y="894"/>
                        <a:pt x="2192" y="1799"/>
                        <a:pt x="1751" y="2596"/>
                      </a:cubicBezTo>
                      <a:cubicBezTo>
                        <a:pt x="1299" y="3406"/>
                        <a:pt x="668" y="4049"/>
                        <a:pt x="1" y="4668"/>
                      </a:cubicBezTo>
                      <a:cubicBezTo>
                        <a:pt x="108" y="4751"/>
                        <a:pt x="239" y="4847"/>
                        <a:pt x="370" y="4930"/>
                      </a:cubicBezTo>
                      <a:cubicBezTo>
                        <a:pt x="1120" y="4478"/>
                        <a:pt x="1632" y="3656"/>
                        <a:pt x="2073" y="2930"/>
                      </a:cubicBezTo>
                      <a:lnTo>
                        <a:pt x="2073" y="2930"/>
                      </a:lnTo>
                      <a:cubicBezTo>
                        <a:pt x="2073" y="2930"/>
                        <a:pt x="2073" y="2942"/>
                        <a:pt x="2061" y="2954"/>
                      </a:cubicBezTo>
                      <a:cubicBezTo>
                        <a:pt x="2013" y="3061"/>
                        <a:pt x="1965" y="3168"/>
                        <a:pt x="1906" y="3263"/>
                      </a:cubicBezTo>
                      <a:cubicBezTo>
                        <a:pt x="1644" y="3656"/>
                        <a:pt x="1370" y="4037"/>
                        <a:pt x="1084" y="4418"/>
                      </a:cubicBezTo>
                      <a:cubicBezTo>
                        <a:pt x="1061" y="4454"/>
                        <a:pt x="1037" y="4489"/>
                        <a:pt x="1013" y="4525"/>
                      </a:cubicBezTo>
                      <a:cubicBezTo>
                        <a:pt x="846" y="4692"/>
                        <a:pt x="680" y="4859"/>
                        <a:pt x="489" y="5013"/>
                      </a:cubicBezTo>
                      <a:cubicBezTo>
                        <a:pt x="608" y="5097"/>
                        <a:pt x="727" y="5168"/>
                        <a:pt x="846" y="5240"/>
                      </a:cubicBezTo>
                      <a:cubicBezTo>
                        <a:pt x="894" y="5192"/>
                        <a:pt x="930" y="5144"/>
                        <a:pt x="977" y="5097"/>
                      </a:cubicBezTo>
                      <a:cubicBezTo>
                        <a:pt x="1108" y="4966"/>
                        <a:pt x="1251" y="4835"/>
                        <a:pt x="1370" y="4692"/>
                      </a:cubicBezTo>
                      <a:lnTo>
                        <a:pt x="1370" y="4692"/>
                      </a:lnTo>
                      <a:cubicBezTo>
                        <a:pt x="1215" y="4882"/>
                        <a:pt x="1037" y="5073"/>
                        <a:pt x="858" y="5240"/>
                      </a:cubicBezTo>
                      <a:cubicBezTo>
                        <a:pt x="953" y="5299"/>
                        <a:pt x="1061" y="5359"/>
                        <a:pt x="1168" y="5418"/>
                      </a:cubicBezTo>
                      <a:cubicBezTo>
                        <a:pt x="1680" y="4930"/>
                        <a:pt x="2073" y="4335"/>
                        <a:pt x="2370" y="3668"/>
                      </a:cubicBezTo>
                      <a:cubicBezTo>
                        <a:pt x="2537" y="3287"/>
                        <a:pt x="2668" y="2882"/>
                        <a:pt x="2787" y="2477"/>
                      </a:cubicBezTo>
                      <a:cubicBezTo>
                        <a:pt x="2882" y="2287"/>
                        <a:pt x="2954" y="2084"/>
                        <a:pt x="3013" y="1882"/>
                      </a:cubicBezTo>
                      <a:cubicBezTo>
                        <a:pt x="3073" y="1596"/>
                        <a:pt x="3097" y="1310"/>
                        <a:pt x="3097" y="1025"/>
                      </a:cubicBezTo>
                      <a:cubicBezTo>
                        <a:pt x="3108" y="763"/>
                        <a:pt x="3108" y="513"/>
                        <a:pt x="3037" y="263"/>
                      </a:cubicBezTo>
                      <a:cubicBezTo>
                        <a:pt x="2894" y="203"/>
                        <a:pt x="2739" y="144"/>
                        <a:pt x="2585" y="96"/>
                      </a:cubicBezTo>
                      <a:lnTo>
                        <a:pt x="2585" y="96"/>
                      </a:lnTo>
                      <a:cubicBezTo>
                        <a:pt x="2596" y="263"/>
                        <a:pt x="2596" y="429"/>
                        <a:pt x="2596" y="584"/>
                      </a:cubicBezTo>
                      <a:cubicBezTo>
                        <a:pt x="2585" y="418"/>
                        <a:pt x="2573" y="251"/>
                        <a:pt x="2537" y="84"/>
                      </a:cubicBezTo>
                      <a:cubicBezTo>
                        <a:pt x="2442" y="48"/>
                        <a:pt x="2346" y="25"/>
                        <a:pt x="226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04" name="Google Shape;2504;p55"/>
                <p:cNvSpPr/>
                <p:nvPr/>
              </p:nvSpPr>
              <p:spPr>
                <a:xfrm>
                  <a:off x="5324150" y="668350"/>
                  <a:ext cx="67300" cy="137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92" h="5514" extrusionOk="0">
                      <a:moveTo>
                        <a:pt x="2454" y="1013"/>
                      </a:moveTo>
                      <a:lnTo>
                        <a:pt x="2454" y="1013"/>
                      </a:lnTo>
                      <a:cubicBezTo>
                        <a:pt x="2418" y="1656"/>
                        <a:pt x="2251" y="2299"/>
                        <a:pt x="2013" y="2906"/>
                      </a:cubicBezTo>
                      <a:cubicBezTo>
                        <a:pt x="2096" y="2680"/>
                        <a:pt x="2144" y="2453"/>
                        <a:pt x="2192" y="2215"/>
                      </a:cubicBezTo>
                      <a:cubicBezTo>
                        <a:pt x="2215" y="2144"/>
                        <a:pt x="2227" y="2072"/>
                        <a:pt x="2251" y="2013"/>
                      </a:cubicBezTo>
                      <a:cubicBezTo>
                        <a:pt x="2323" y="1751"/>
                        <a:pt x="2382" y="1489"/>
                        <a:pt x="2418" y="1215"/>
                      </a:cubicBezTo>
                      <a:cubicBezTo>
                        <a:pt x="2430" y="1144"/>
                        <a:pt x="2442" y="1072"/>
                        <a:pt x="2454" y="1013"/>
                      </a:cubicBezTo>
                      <a:close/>
                      <a:moveTo>
                        <a:pt x="1715" y="3585"/>
                      </a:moveTo>
                      <a:cubicBezTo>
                        <a:pt x="1614" y="3808"/>
                        <a:pt x="1495" y="4031"/>
                        <a:pt x="1374" y="4254"/>
                      </a:cubicBezTo>
                      <a:lnTo>
                        <a:pt x="1374" y="4254"/>
                      </a:lnTo>
                      <a:cubicBezTo>
                        <a:pt x="1456" y="4099"/>
                        <a:pt x="1532" y="3939"/>
                        <a:pt x="1608" y="3787"/>
                      </a:cubicBezTo>
                      <a:cubicBezTo>
                        <a:pt x="1644" y="3715"/>
                        <a:pt x="1680" y="3656"/>
                        <a:pt x="1715" y="3585"/>
                      </a:cubicBezTo>
                      <a:close/>
                      <a:moveTo>
                        <a:pt x="1942" y="1"/>
                      </a:moveTo>
                      <a:cubicBezTo>
                        <a:pt x="1989" y="1870"/>
                        <a:pt x="1287" y="3775"/>
                        <a:pt x="1" y="5144"/>
                      </a:cubicBezTo>
                      <a:cubicBezTo>
                        <a:pt x="191" y="5239"/>
                        <a:pt x="382" y="5311"/>
                        <a:pt x="561" y="5382"/>
                      </a:cubicBezTo>
                      <a:cubicBezTo>
                        <a:pt x="751" y="5204"/>
                        <a:pt x="918" y="4989"/>
                        <a:pt x="1061" y="4775"/>
                      </a:cubicBezTo>
                      <a:lnTo>
                        <a:pt x="1061" y="4775"/>
                      </a:lnTo>
                      <a:cubicBezTo>
                        <a:pt x="930" y="4989"/>
                        <a:pt x="787" y="5204"/>
                        <a:pt x="656" y="5406"/>
                      </a:cubicBezTo>
                      <a:cubicBezTo>
                        <a:pt x="751" y="5442"/>
                        <a:pt x="858" y="5478"/>
                        <a:pt x="953" y="5513"/>
                      </a:cubicBezTo>
                      <a:cubicBezTo>
                        <a:pt x="1120" y="5251"/>
                        <a:pt x="1275" y="4989"/>
                        <a:pt x="1430" y="4728"/>
                      </a:cubicBezTo>
                      <a:cubicBezTo>
                        <a:pt x="1704" y="4251"/>
                        <a:pt x="1965" y="3763"/>
                        <a:pt x="2156" y="3251"/>
                      </a:cubicBezTo>
                      <a:cubicBezTo>
                        <a:pt x="2513" y="2322"/>
                        <a:pt x="2692" y="1358"/>
                        <a:pt x="2608" y="382"/>
                      </a:cubicBezTo>
                      <a:cubicBezTo>
                        <a:pt x="2489" y="310"/>
                        <a:pt x="2370" y="227"/>
                        <a:pt x="2251" y="167"/>
                      </a:cubicBezTo>
                      <a:cubicBezTo>
                        <a:pt x="2239" y="453"/>
                        <a:pt x="2204" y="739"/>
                        <a:pt x="2156" y="1037"/>
                      </a:cubicBezTo>
                      <a:cubicBezTo>
                        <a:pt x="2180" y="727"/>
                        <a:pt x="2192" y="429"/>
                        <a:pt x="2168" y="120"/>
                      </a:cubicBezTo>
                      <a:cubicBezTo>
                        <a:pt x="2096" y="84"/>
                        <a:pt x="2025" y="36"/>
                        <a:pt x="1942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05" name="Google Shape;2505;p55"/>
                <p:cNvSpPr/>
                <p:nvPr/>
              </p:nvSpPr>
              <p:spPr>
                <a:xfrm>
                  <a:off x="5374475" y="686800"/>
                  <a:ext cx="49425" cy="124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7" h="4996" extrusionOk="0">
                      <a:moveTo>
                        <a:pt x="1726" y="1084"/>
                      </a:moveTo>
                      <a:cubicBezTo>
                        <a:pt x="1750" y="1727"/>
                        <a:pt x="1643" y="2394"/>
                        <a:pt x="1476" y="3013"/>
                      </a:cubicBezTo>
                      <a:cubicBezTo>
                        <a:pt x="1524" y="2775"/>
                        <a:pt x="1560" y="2549"/>
                        <a:pt x="1584" y="2311"/>
                      </a:cubicBezTo>
                      <a:cubicBezTo>
                        <a:pt x="1596" y="2239"/>
                        <a:pt x="1607" y="2168"/>
                        <a:pt x="1619" y="2096"/>
                      </a:cubicBezTo>
                      <a:cubicBezTo>
                        <a:pt x="1667" y="1834"/>
                        <a:pt x="1703" y="1561"/>
                        <a:pt x="1715" y="1287"/>
                      </a:cubicBezTo>
                      <a:cubicBezTo>
                        <a:pt x="1715" y="1227"/>
                        <a:pt x="1726" y="1156"/>
                        <a:pt x="1726" y="1084"/>
                      </a:cubicBezTo>
                      <a:close/>
                      <a:moveTo>
                        <a:pt x="1205" y="3802"/>
                      </a:moveTo>
                      <a:lnTo>
                        <a:pt x="1205" y="3802"/>
                      </a:lnTo>
                      <a:cubicBezTo>
                        <a:pt x="1109" y="4047"/>
                        <a:pt x="1011" y="4292"/>
                        <a:pt x="905" y="4537"/>
                      </a:cubicBezTo>
                      <a:cubicBezTo>
                        <a:pt x="988" y="4335"/>
                        <a:pt x="1072" y="4132"/>
                        <a:pt x="1143" y="3930"/>
                      </a:cubicBezTo>
                      <a:cubicBezTo>
                        <a:pt x="1164" y="3887"/>
                        <a:pt x="1186" y="3845"/>
                        <a:pt x="1205" y="3802"/>
                      </a:cubicBezTo>
                      <a:close/>
                      <a:moveTo>
                        <a:pt x="1107" y="1"/>
                      </a:moveTo>
                      <a:lnTo>
                        <a:pt x="1107" y="1"/>
                      </a:lnTo>
                      <a:cubicBezTo>
                        <a:pt x="1334" y="1715"/>
                        <a:pt x="941" y="3525"/>
                        <a:pt x="0" y="4978"/>
                      </a:cubicBezTo>
                      <a:cubicBezTo>
                        <a:pt x="125" y="4990"/>
                        <a:pt x="244" y="4996"/>
                        <a:pt x="359" y="4996"/>
                      </a:cubicBezTo>
                      <a:cubicBezTo>
                        <a:pt x="473" y="4996"/>
                        <a:pt x="583" y="4990"/>
                        <a:pt x="691" y="4978"/>
                      </a:cubicBezTo>
                      <a:cubicBezTo>
                        <a:pt x="810" y="4954"/>
                        <a:pt x="929" y="4930"/>
                        <a:pt x="1048" y="4906"/>
                      </a:cubicBezTo>
                      <a:cubicBezTo>
                        <a:pt x="1048" y="4894"/>
                        <a:pt x="1048" y="4894"/>
                        <a:pt x="1060" y="4882"/>
                      </a:cubicBezTo>
                      <a:cubicBezTo>
                        <a:pt x="1286" y="4382"/>
                        <a:pt x="1500" y="3870"/>
                        <a:pt x="1643" y="3335"/>
                      </a:cubicBezTo>
                      <a:cubicBezTo>
                        <a:pt x="1893" y="2442"/>
                        <a:pt x="1977" y="1549"/>
                        <a:pt x="1846" y="644"/>
                      </a:cubicBezTo>
                      <a:cubicBezTo>
                        <a:pt x="1726" y="513"/>
                        <a:pt x="1584" y="394"/>
                        <a:pt x="1441" y="263"/>
                      </a:cubicBezTo>
                      <a:lnTo>
                        <a:pt x="1441" y="263"/>
                      </a:lnTo>
                      <a:cubicBezTo>
                        <a:pt x="1453" y="549"/>
                        <a:pt x="1453" y="846"/>
                        <a:pt x="1429" y="1132"/>
                      </a:cubicBezTo>
                      <a:cubicBezTo>
                        <a:pt x="1429" y="822"/>
                        <a:pt x="1405" y="513"/>
                        <a:pt x="1357" y="191"/>
                      </a:cubicBezTo>
                      <a:cubicBezTo>
                        <a:pt x="1274" y="132"/>
                        <a:pt x="1191" y="60"/>
                        <a:pt x="110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506" name="Google Shape;2506;p55"/>
            <p:cNvGrpSpPr/>
            <p:nvPr/>
          </p:nvGrpSpPr>
          <p:grpSpPr>
            <a:xfrm rot="-199688" flipH="1">
              <a:off x="6990111" y="978990"/>
              <a:ext cx="1205310" cy="3185520"/>
              <a:chOff x="2247744" y="4236538"/>
              <a:chExt cx="261975" cy="692375"/>
            </a:xfrm>
          </p:grpSpPr>
          <p:sp>
            <p:nvSpPr>
              <p:cNvPr id="2507" name="Google Shape;2507;p55"/>
              <p:cNvSpPr/>
              <p:nvPr/>
            </p:nvSpPr>
            <p:spPr>
              <a:xfrm>
                <a:off x="2247744" y="4236538"/>
                <a:ext cx="261975" cy="692375"/>
              </a:xfrm>
              <a:custGeom>
                <a:avLst/>
                <a:gdLst/>
                <a:ahLst/>
                <a:cxnLst/>
                <a:rect l="l" t="t" r="r" b="b"/>
                <a:pathLst>
                  <a:path w="10479" h="27695" extrusionOk="0">
                    <a:moveTo>
                      <a:pt x="6169" y="18188"/>
                    </a:moveTo>
                    <a:cubicBezTo>
                      <a:pt x="6305" y="18188"/>
                      <a:pt x="6433" y="18217"/>
                      <a:pt x="6537" y="18288"/>
                    </a:cubicBezTo>
                    <a:cubicBezTo>
                      <a:pt x="6632" y="18348"/>
                      <a:pt x="6692" y="18443"/>
                      <a:pt x="6704" y="18562"/>
                    </a:cubicBezTo>
                    <a:cubicBezTo>
                      <a:pt x="6740" y="18681"/>
                      <a:pt x="6716" y="18800"/>
                      <a:pt x="6680" y="18907"/>
                    </a:cubicBezTo>
                    <a:cubicBezTo>
                      <a:pt x="6597" y="19074"/>
                      <a:pt x="6442" y="19193"/>
                      <a:pt x="6251" y="19264"/>
                    </a:cubicBezTo>
                    <a:lnTo>
                      <a:pt x="6263" y="19241"/>
                    </a:lnTo>
                    <a:lnTo>
                      <a:pt x="6228" y="19276"/>
                    </a:lnTo>
                    <a:cubicBezTo>
                      <a:pt x="6180" y="19288"/>
                      <a:pt x="6132" y="19312"/>
                      <a:pt x="6085" y="19324"/>
                    </a:cubicBezTo>
                    <a:cubicBezTo>
                      <a:pt x="5891" y="19370"/>
                      <a:pt x="5683" y="19388"/>
                      <a:pt x="5471" y="19388"/>
                    </a:cubicBezTo>
                    <a:cubicBezTo>
                      <a:pt x="5410" y="19388"/>
                      <a:pt x="5348" y="19386"/>
                      <a:pt x="5287" y="19383"/>
                    </a:cubicBezTo>
                    <a:cubicBezTo>
                      <a:pt x="5013" y="19360"/>
                      <a:pt x="4751" y="19312"/>
                      <a:pt x="4477" y="19229"/>
                    </a:cubicBezTo>
                    <a:cubicBezTo>
                      <a:pt x="4454" y="19229"/>
                      <a:pt x="4430" y="19217"/>
                      <a:pt x="4406" y="19205"/>
                    </a:cubicBezTo>
                    <a:cubicBezTo>
                      <a:pt x="4608" y="18967"/>
                      <a:pt x="4835" y="18752"/>
                      <a:pt x="5096" y="18574"/>
                    </a:cubicBezTo>
                    <a:cubicBezTo>
                      <a:pt x="5323" y="18431"/>
                      <a:pt x="5561" y="18300"/>
                      <a:pt x="5823" y="18240"/>
                    </a:cubicBezTo>
                    <a:cubicBezTo>
                      <a:pt x="5936" y="18208"/>
                      <a:pt x="6055" y="18188"/>
                      <a:pt x="6169" y="18188"/>
                    </a:cubicBezTo>
                    <a:close/>
                    <a:moveTo>
                      <a:pt x="5811" y="0"/>
                    </a:moveTo>
                    <a:cubicBezTo>
                      <a:pt x="5811" y="0"/>
                      <a:pt x="5787" y="36"/>
                      <a:pt x="5763" y="84"/>
                    </a:cubicBezTo>
                    <a:lnTo>
                      <a:pt x="251" y="3155"/>
                    </a:lnTo>
                    <a:cubicBezTo>
                      <a:pt x="227" y="3143"/>
                      <a:pt x="215" y="3131"/>
                      <a:pt x="215" y="3131"/>
                    </a:cubicBezTo>
                    <a:lnTo>
                      <a:pt x="179" y="3191"/>
                    </a:lnTo>
                    <a:lnTo>
                      <a:pt x="143" y="3251"/>
                    </a:lnTo>
                    <a:cubicBezTo>
                      <a:pt x="143" y="3251"/>
                      <a:pt x="167" y="3262"/>
                      <a:pt x="191" y="3274"/>
                    </a:cubicBezTo>
                    <a:lnTo>
                      <a:pt x="1727" y="12145"/>
                    </a:lnTo>
                    <a:cubicBezTo>
                      <a:pt x="1727" y="12168"/>
                      <a:pt x="1715" y="12180"/>
                      <a:pt x="1715" y="12204"/>
                    </a:cubicBezTo>
                    <a:lnTo>
                      <a:pt x="1739" y="12204"/>
                    </a:lnTo>
                    <a:lnTo>
                      <a:pt x="1739" y="12216"/>
                    </a:lnTo>
                    <a:cubicBezTo>
                      <a:pt x="1703" y="12216"/>
                      <a:pt x="1679" y="12252"/>
                      <a:pt x="1667" y="12287"/>
                    </a:cubicBezTo>
                    <a:cubicBezTo>
                      <a:pt x="1548" y="12692"/>
                      <a:pt x="1477" y="13097"/>
                      <a:pt x="1417" y="13514"/>
                    </a:cubicBezTo>
                    <a:lnTo>
                      <a:pt x="1" y="16026"/>
                    </a:lnTo>
                    <a:lnTo>
                      <a:pt x="1013" y="16824"/>
                    </a:lnTo>
                    <a:lnTo>
                      <a:pt x="1334" y="14716"/>
                    </a:lnTo>
                    <a:cubicBezTo>
                      <a:pt x="1334" y="15026"/>
                      <a:pt x="1346" y="15347"/>
                      <a:pt x="1382" y="15657"/>
                    </a:cubicBezTo>
                    <a:cubicBezTo>
                      <a:pt x="1406" y="15871"/>
                      <a:pt x="1441" y="16074"/>
                      <a:pt x="1489" y="16276"/>
                    </a:cubicBezTo>
                    <a:lnTo>
                      <a:pt x="751" y="19241"/>
                    </a:lnTo>
                    <a:lnTo>
                      <a:pt x="1917" y="19741"/>
                    </a:lnTo>
                    <a:lnTo>
                      <a:pt x="1560" y="16526"/>
                    </a:lnTo>
                    <a:lnTo>
                      <a:pt x="1560" y="16526"/>
                    </a:lnTo>
                    <a:cubicBezTo>
                      <a:pt x="1632" y="16800"/>
                      <a:pt x="1727" y="17062"/>
                      <a:pt x="1834" y="17312"/>
                    </a:cubicBezTo>
                    <a:cubicBezTo>
                      <a:pt x="2072" y="17836"/>
                      <a:pt x="2441" y="18300"/>
                      <a:pt x="2894" y="18657"/>
                    </a:cubicBezTo>
                    <a:cubicBezTo>
                      <a:pt x="3239" y="18931"/>
                      <a:pt x="3620" y="19145"/>
                      <a:pt x="4037" y="19312"/>
                    </a:cubicBezTo>
                    <a:cubicBezTo>
                      <a:pt x="3953" y="19419"/>
                      <a:pt x="3870" y="19538"/>
                      <a:pt x="3799" y="19657"/>
                    </a:cubicBezTo>
                    <a:cubicBezTo>
                      <a:pt x="3561" y="20074"/>
                      <a:pt x="3406" y="20526"/>
                      <a:pt x="3299" y="20991"/>
                    </a:cubicBezTo>
                    <a:lnTo>
                      <a:pt x="3227" y="21098"/>
                    </a:lnTo>
                    <a:lnTo>
                      <a:pt x="3215" y="21074"/>
                    </a:lnTo>
                    <a:lnTo>
                      <a:pt x="3215" y="21098"/>
                    </a:lnTo>
                    <a:lnTo>
                      <a:pt x="1525" y="23503"/>
                    </a:lnTo>
                    <a:lnTo>
                      <a:pt x="2441" y="24384"/>
                    </a:lnTo>
                    <a:lnTo>
                      <a:pt x="3239" y="21360"/>
                    </a:lnTo>
                    <a:lnTo>
                      <a:pt x="3239" y="21360"/>
                    </a:lnTo>
                    <a:cubicBezTo>
                      <a:pt x="3215" y="21479"/>
                      <a:pt x="3203" y="21598"/>
                      <a:pt x="3191" y="21717"/>
                    </a:cubicBezTo>
                    <a:lnTo>
                      <a:pt x="3180" y="21931"/>
                    </a:lnTo>
                    <a:lnTo>
                      <a:pt x="3180" y="22146"/>
                    </a:lnTo>
                    <a:cubicBezTo>
                      <a:pt x="3168" y="22431"/>
                      <a:pt x="3191" y="22717"/>
                      <a:pt x="3251" y="23003"/>
                    </a:cubicBezTo>
                    <a:cubicBezTo>
                      <a:pt x="3311" y="23313"/>
                      <a:pt x="3406" y="23610"/>
                      <a:pt x="3549" y="23896"/>
                    </a:cubicBezTo>
                    <a:lnTo>
                      <a:pt x="2941" y="26670"/>
                    </a:lnTo>
                    <a:lnTo>
                      <a:pt x="4132" y="27146"/>
                    </a:lnTo>
                    <a:lnTo>
                      <a:pt x="3692" y="24158"/>
                    </a:lnTo>
                    <a:lnTo>
                      <a:pt x="3692" y="24158"/>
                    </a:lnTo>
                    <a:cubicBezTo>
                      <a:pt x="3787" y="24301"/>
                      <a:pt x="3882" y="24432"/>
                      <a:pt x="4001" y="24563"/>
                    </a:cubicBezTo>
                    <a:cubicBezTo>
                      <a:pt x="4311" y="24932"/>
                      <a:pt x="4692" y="25229"/>
                      <a:pt x="5096" y="25468"/>
                    </a:cubicBezTo>
                    <a:lnTo>
                      <a:pt x="6942" y="27694"/>
                    </a:lnTo>
                    <a:lnTo>
                      <a:pt x="8049" y="27039"/>
                    </a:lnTo>
                    <a:lnTo>
                      <a:pt x="6120" y="25944"/>
                    </a:lnTo>
                    <a:lnTo>
                      <a:pt x="6120" y="25944"/>
                    </a:lnTo>
                    <a:cubicBezTo>
                      <a:pt x="6406" y="26051"/>
                      <a:pt x="6680" y="26134"/>
                      <a:pt x="6966" y="26206"/>
                    </a:cubicBezTo>
                    <a:cubicBezTo>
                      <a:pt x="8061" y="26503"/>
                      <a:pt x="9192" y="26634"/>
                      <a:pt x="10323" y="26694"/>
                    </a:cubicBezTo>
                    <a:cubicBezTo>
                      <a:pt x="10329" y="26695"/>
                      <a:pt x="10336" y="26695"/>
                      <a:pt x="10342" y="26695"/>
                    </a:cubicBezTo>
                    <a:cubicBezTo>
                      <a:pt x="10406" y="26695"/>
                      <a:pt x="10466" y="26639"/>
                      <a:pt x="10466" y="26563"/>
                    </a:cubicBezTo>
                    <a:cubicBezTo>
                      <a:pt x="10478" y="26492"/>
                      <a:pt x="10419" y="26420"/>
                      <a:pt x="10335" y="26420"/>
                    </a:cubicBezTo>
                    <a:cubicBezTo>
                      <a:pt x="9228" y="26361"/>
                      <a:pt x="8109" y="26230"/>
                      <a:pt x="7037" y="25956"/>
                    </a:cubicBezTo>
                    <a:cubicBezTo>
                      <a:pt x="6823" y="25896"/>
                      <a:pt x="6609" y="25825"/>
                      <a:pt x="6394" y="25753"/>
                    </a:cubicBezTo>
                    <a:lnTo>
                      <a:pt x="6394" y="25753"/>
                    </a:lnTo>
                    <a:lnTo>
                      <a:pt x="8609" y="26146"/>
                    </a:lnTo>
                    <a:lnTo>
                      <a:pt x="8942" y="25158"/>
                    </a:lnTo>
                    <a:lnTo>
                      <a:pt x="6180" y="25682"/>
                    </a:lnTo>
                    <a:cubicBezTo>
                      <a:pt x="5942" y="25599"/>
                      <a:pt x="5704" y="25491"/>
                      <a:pt x="5477" y="25384"/>
                    </a:cubicBezTo>
                    <a:cubicBezTo>
                      <a:pt x="5001" y="25134"/>
                      <a:pt x="4537" y="24813"/>
                      <a:pt x="4192" y="24396"/>
                    </a:cubicBezTo>
                    <a:lnTo>
                      <a:pt x="4192" y="24396"/>
                    </a:lnTo>
                    <a:lnTo>
                      <a:pt x="5954" y="25384"/>
                    </a:lnTo>
                    <a:lnTo>
                      <a:pt x="6597" y="24563"/>
                    </a:lnTo>
                    <a:lnTo>
                      <a:pt x="4013" y="24182"/>
                    </a:lnTo>
                    <a:cubicBezTo>
                      <a:pt x="3751" y="23813"/>
                      <a:pt x="3572" y="23396"/>
                      <a:pt x="3489" y="22955"/>
                    </a:cubicBezTo>
                    <a:cubicBezTo>
                      <a:pt x="3441" y="22693"/>
                      <a:pt x="3418" y="22420"/>
                      <a:pt x="3418" y="22146"/>
                    </a:cubicBezTo>
                    <a:lnTo>
                      <a:pt x="3418" y="22027"/>
                    </a:lnTo>
                    <a:lnTo>
                      <a:pt x="3763" y="23586"/>
                    </a:lnTo>
                    <a:lnTo>
                      <a:pt x="4811" y="23527"/>
                    </a:lnTo>
                    <a:lnTo>
                      <a:pt x="3465" y="21467"/>
                    </a:lnTo>
                    <a:cubicBezTo>
                      <a:pt x="3465" y="21419"/>
                      <a:pt x="3477" y="21372"/>
                      <a:pt x="3477" y="21324"/>
                    </a:cubicBezTo>
                    <a:cubicBezTo>
                      <a:pt x="3572" y="20777"/>
                      <a:pt x="3739" y="20253"/>
                      <a:pt x="4013" y="19776"/>
                    </a:cubicBezTo>
                    <a:cubicBezTo>
                      <a:pt x="4084" y="19645"/>
                      <a:pt x="4168" y="19514"/>
                      <a:pt x="4263" y="19395"/>
                    </a:cubicBezTo>
                    <a:cubicBezTo>
                      <a:pt x="4311" y="19407"/>
                      <a:pt x="4370" y="19431"/>
                      <a:pt x="4418" y="19443"/>
                    </a:cubicBezTo>
                    <a:cubicBezTo>
                      <a:pt x="4704" y="19526"/>
                      <a:pt x="4977" y="19574"/>
                      <a:pt x="5275" y="19598"/>
                    </a:cubicBezTo>
                    <a:cubicBezTo>
                      <a:pt x="5359" y="19603"/>
                      <a:pt x="5443" y="19606"/>
                      <a:pt x="5527" y="19606"/>
                    </a:cubicBezTo>
                    <a:cubicBezTo>
                      <a:pt x="5645" y="19606"/>
                      <a:pt x="5764" y="19600"/>
                      <a:pt x="5882" y="19586"/>
                    </a:cubicBezTo>
                    <a:lnTo>
                      <a:pt x="5882" y="19586"/>
                    </a:lnTo>
                    <a:lnTo>
                      <a:pt x="4346" y="20955"/>
                    </a:lnTo>
                    <a:lnTo>
                      <a:pt x="4906" y="21836"/>
                    </a:lnTo>
                    <a:lnTo>
                      <a:pt x="6108" y="19538"/>
                    </a:lnTo>
                    <a:lnTo>
                      <a:pt x="6144" y="19538"/>
                    </a:lnTo>
                    <a:cubicBezTo>
                      <a:pt x="6287" y="19503"/>
                      <a:pt x="6430" y="19443"/>
                      <a:pt x="6561" y="19360"/>
                    </a:cubicBezTo>
                    <a:cubicBezTo>
                      <a:pt x="6692" y="19276"/>
                      <a:pt x="6811" y="19157"/>
                      <a:pt x="6882" y="19002"/>
                    </a:cubicBezTo>
                    <a:cubicBezTo>
                      <a:pt x="6954" y="18848"/>
                      <a:pt x="6966" y="18681"/>
                      <a:pt x="6930" y="18526"/>
                    </a:cubicBezTo>
                    <a:cubicBezTo>
                      <a:pt x="6906" y="18360"/>
                      <a:pt x="6811" y="18205"/>
                      <a:pt x="6668" y="18098"/>
                    </a:cubicBezTo>
                    <a:cubicBezTo>
                      <a:pt x="6537" y="18014"/>
                      <a:pt x="6394" y="17979"/>
                      <a:pt x="6251" y="17967"/>
                    </a:cubicBezTo>
                    <a:lnTo>
                      <a:pt x="4751" y="17228"/>
                    </a:lnTo>
                    <a:lnTo>
                      <a:pt x="4275" y="17895"/>
                    </a:lnTo>
                    <a:lnTo>
                      <a:pt x="5692" y="18038"/>
                    </a:lnTo>
                    <a:cubicBezTo>
                      <a:pt x="5430" y="18121"/>
                      <a:pt x="5180" y="18240"/>
                      <a:pt x="4965" y="18383"/>
                    </a:cubicBezTo>
                    <a:cubicBezTo>
                      <a:pt x="4656" y="18586"/>
                      <a:pt x="4394" y="18848"/>
                      <a:pt x="4168" y="19122"/>
                    </a:cubicBezTo>
                    <a:cubicBezTo>
                      <a:pt x="3751" y="18967"/>
                      <a:pt x="3370" y="18764"/>
                      <a:pt x="3025" y="18491"/>
                    </a:cubicBezTo>
                    <a:cubicBezTo>
                      <a:pt x="2596" y="18157"/>
                      <a:pt x="2251" y="17717"/>
                      <a:pt x="2025" y="17217"/>
                    </a:cubicBezTo>
                    <a:cubicBezTo>
                      <a:pt x="1787" y="16717"/>
                      <a:pt x="1656" y="16181"/>
                      <a:pt x="1584" y="15633"/>
                    </a:cubicBezTo>
                    <a:cubicBezTo>
                      <a:pt x="1525" y="15228"/>
                      <a:pt x="1513" y="14812"/>
                      <a:pt x="1536" y="14395"/>
                    </a:cubicBezTo>
                    <a:lnTo>
                      <a:pt x="1536" y="14395"/>
                    </a:lnTo>
                    <a:lnTo>
                      <a:pt x="2108" y="17050"/>
                    </a:lnTo>
                    <a:lnTo>
                      <a:pt x="3382" y="16978"/>
                    </a:lnTo>
                    <a:lnTo>
                      <a:pt x="1548" y="14145"/>
                    </a:lnTo>
                    <a:cubicBezTo>
                      <a:pt x="1548" y="14085"/>
                      <a:pt x="1548" y="14026"/>
                      <a:pt x="1560" y="13978"/>
                    </a:cubicBezTo>
                    <a:cubicBezTo>
                      <a:pt x="1608" y="13418"/>
                      <a:pt x="1703" y="12871"/>
                      <a:pt x="1846" y="12335"/>
                    </a:cubicBezTo>
                    <a:cubicBezTo>
                      <a:pt x="1858" y="12299"/>
                      <a:pt x="1846" y="12264"/>
                      <a:pt x="1822" y="12240"/>
                    </a:cubicBezTo>
                    <a:lnTo>
                      <a:pt x="1834" y="12228"/>
                    </a:lnTo>
                    <a:lnTo>
                      <a:pt x="1846" y="12228"/>
                    </a:lnTo>
                    <a:cubicBezTo>
                      <a:pt x="1846" y="12228"/>
                      <a:pt x="1858" y="12216"/>
                      <a:pt x="1858" y="12204"/>
                    </a:cubicBezTo>
                    <a:lnTo>
                      <a:pt x="7787" y="5751"/>
                    </a:lnTo>
                    <a:cubicBezTo>
                      <a:pt x="7811" y="5763"/>
                      <a:pt x="7823" y="5763"/>
                      <a:pt x="7847" y="5763"/>
                    </a:cubicBezTo>
                    <a:lnTo>
                      <a:pt x="7847" y="5691"/>
                    </a:lnTo>
                    <a:lnTo>
                      <a:pt x="7859" y="5620"/>
                    </a:lnTo>
                    <a:lnTo>
                      <a:pt x="7823" y="5620"/>
                    </a:lnTo>
                    <a:lnTo>
                      <a:pt x="7525" y="4751"/>
                    </a:lnTo>
                    <a:lnTo>
                      <a:pt x="7371" y="4310"/>
                    </a:lnTo>
                    <a:lnTo>
                      <a:pt x="7323" y="4191"/>
                    </a:lnTo>
                    <a:lnTo>
                      <a:pt x="7168" y="3739"/>
                    </a:lnTo>
                    <a:lnTo>
                      <a:pt x="7121" y="3608"/>
                    </a:lnTo>
                    <a:lnTo>
                      <a:pt x="7013" y="3298"/>
                    </a:lnTo>
                    <a:lnTo>
                      <a:pt x="6418" y="1584"/>
                    </a:lnTo>
                    <a:lnTo>
                      <a:pt x="6085" y="655"/>
                    </a:lnTo>
                    <a:lnTo>
                      <a:pt x="5906" y="119"/>
                    </a:lnTo>
                    <a:cubicBezTo>
                      <a:pt x="5918" y="84"/>
                      <a:pt x="5930" y="60"/>
                      <a:pt x="5930" y="60"/>
                    </a:cubicBezTo>
                    <a:lnTo>
                      <a:pt x="5870" y="24"/>
                    </a:lnTo>
                    <a:lnTo>
                      <a:pt x="5811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508" name="Google Shape;2508;p55"/>
              <p:cNvGrpSpPr/>
              <p:nvPr/>
            </p:nvGrpSpPr>
            <p:grpSpPr>
              <a:xfrm>
                <a:off x="2247894" y="4236550"/>
                <a:ext cx="261675" cy="692350"/>
                <a:chOff x="2247894" y="4236550"/>
                <a:chExt cx="261675" cy="692350"/>
              </a:xfrm>
            </p:grpSpPr>
            <p:sp>
              <p:nvSpPr>
                <p:cNvPr id="2509" name="Google Shape;2509;p55"/>
                <p:cNvSpPr/>
                <p:nvPr/>
              </p:nvSpPr>
              <p:spPr>
                <a:xfrm>
                  <a:off x="2247894" y="4568725"/>
                  <a:ext cx="38425" cy="88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7" h="3537" extrusionOk="0">
                      <a:moveTo>
                        <a:pt x="1536" y="0"/>
                      </a:moveTo>
                      <a:lnTo>
                        <a:pt x="0" y="2751"/>
                      </a:lnTo>
                      <a:lnTo>
                        <a:pt x="1001" y="3537"/>
                      </a:lnTo>
                      <a:lnTo>
                        <a:pt x="1536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10" name="Google Shape;2510;p55"/>
                <p:cNvSpPr/>
                <p:nvPr/>
              </p:nvSpPr>
              <p:spPr>
                <a:xfrm>
                  <a:off x="2266344" y="4641350"/>
                  <a:ext cx="29500" cy="88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0" h="3549" extrusionOk="0">
                      <a:moveTo>
                        <a:pt x="763" y="1"/>
                      </a:moveTo>
                      <a:lnTo>
                        <a:pt x="1" y="3049"/>
                      </a:lnTo>
                      <a:lnTo>
                        <a:pt x="1179" y="3549"/>
                      </a:lnTo>
                      <a:lnTo>
                        <a:pt x="763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11" name="Google Shape;2511;p55"/>
                <p:cNvSpPr/>
                <p:nvPr/>
              </p:nvSpPr>
              <p:spPr>
                <a:xfrm>
                  <a:off x="2285694" y="4759825"/>
                  <a:ext cx="45575" cy="86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" h="3465" extrusionOk="0">
                      <a:moveTo>
                        <a:pt x="1822" y="0"/>
                      </a:moveTo>
                      <a:lnTo>
                        <a:pt x="1" y="2572"/>
                      </a:lnTo>
                      <a:lnTo>
                        <a:pt x="917" y="3465"/>
                      </a:lnTo>
                      <a:lnTo>
                        <a:pt x="1822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12" name="Google Shape;2512;p55"/>
                <p:cNvSpPr/>
                <p:nvPr/>
              </p:nvSpPr>
              <p:spPr>
                <a:xfrm>
                  <a:off x="2354444" y="4667250"/>
                  <a:ext cx="57475" cy="2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9" h="906" extrusionOk="0">
                      <a:moveTo>
                        <a:pt x="477" y="0"/>
                      </a:moveTo>
                      <a:lnTo>
                        <a:pt x="1" y="679"/>
                      </a:lnTo>
                      <a:lnTo>
                        <a:pt x="2299" y="905"/>
                      </a:lnTo>
                      <a:lnTo>
                        <a:pt x="2299" y="905"/>
                      </a:lnTo>
                      <a:lnTo>
                        <a:pt x="477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13" name="Google Shape;2513;p55"/>
                <p:cNvSpPr/>
                <p:nvPr/>
              </p:nvSpPr>
              <p:spPr>
                <a:xfrm>
                  <a:off x="2320819" y="4826500"/>
                  <a:ext cx="29800" cy="88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3549" extrusionOk="0">
                      <a:moveTo>
                        <a:pt x="691" y="0"/>
                      </a:moveTo>
                      <a:lnTo>
                        <a:pt x="1" y="3084"/>
                      </a:lnTo>
                      <a:lnTo>
                        <a:pt x="1191" y="3548"/>
                      </a:lnTo>
                      <a:lnTo>
                        <a:pt x="691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14" name="Google Shape;2514;p55"/>
                <p:cNvSpPr/>
                <p:nvPr/>
              </p:nvSpPr>
              <p:spPr>
                <a:xfrm>
                  <a:off x="2371119" y="4868450"/>
                  <a:ext cx="77725" cy="60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09" h="2418" extrusionOk="0">
                      <a:moveTo>
                        <a:pt x="1" y="1"/>
                      </a:moveTo>
                      <a:lnTo>
                        <a:pt x="2001" y="2418"/>
                      </a:lnTo>
                      <a:lnTo>
                        <a:pt x="3108" y="1775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15" name="Google Shape;2515;p55"/>
                <p:cNvSpPr/>
                <p:nvPr/>
              </p:nvSpPr>
              <p:spPr>
                <a:xfrm>
                  <a:off x="2356244" y="4717850"/>
                  <a:ext cx="47950" cy="64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18" h="2585" extrusionOk="0">
                      <a:moveTo>
                        <a:pt x="1917" y="0"/>
                      </a:moveTo>
                      <a:lnTo>
                        <a:pt x="0" y="1715"/>
                      </a:lnTo>
                      <a:lnTo>
                        <a:pt x="560" y="2584"/>
                      </a:lnTo>
                      <a:lnTo>
                        <a:pt x="1917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16" name="Google Shape;2516;p55"/>
                <p:cNvSpPr/>
                <p:nvPr/>
              </p:nvSpPr>
              <p:spPr>
                <a:xfrm>
                  <a:off x="2340469" y="4839875"/>
                  <a:ext cx="72050" cy="31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82" h="1252" extrusionOk="0">
                      <a:moveTo>
                        <a:pt x="0" y="1"/>
                      </a:moveTo>
                      <a:lnTo>
                        <a:pt x="2239" y="1251"/>
                      </a:lnTo>
                      <a:lnTo>
                        <a:pt x="2882" y="43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17" name="Google Shape;2517;p55"/>
                <p:cNvSpPr/>
                <p:nvPr/>
              </p:nvSpPr>
              <p:spPr>
                <a:xfrm>
                  <a:off x="2399394" y="4865775"/>
                  <a:ext cx="71775" cy="24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71" h="990" extrusionOk="0">
                      <a:moveTo>
                        <a:pt x="2870" y="1"/>
                      </a:moveTo>
                      <a:lnTo>
                        <a:pt x="1" y="537"/>
                      </a:lnTo>
                      <a:lnTo>
                        <a:pt x="2537" y="989"/>
                      </a:lnTo>
                      <a:lnTo>
                        <a:pt x="2870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18" name="Google Shape;2518;p55"/>
                <p:cNvSpPr/>
                <p:nvPr/>
              </p:nvSpPr>
              <p:spPr>
                <a:xfrm>
                  <a:off x="2283619" y="4585975"/>
                  <a:ext cx="48825" cy="77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53" h="3085" extrusionOk="0">
                      <a:moveTo>
                        <a:pt x="0" y="1"/>
                      </a:moveTo>
                      <a:lnTo>
                        <a:pt x="667" y="3085"/>
                      </a:lnTo>
                      <a:lnTo>
                        <a:pt x="1953" y="3013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19" name="Google Shape;2519;p55"/>
                <p:cNvSpPr/>
                <p:nvPr/>
              </p:nvSpPr>
              <p:spPr>
                <a:xfrm>
                  <a:off x="2252069" y="4237125"/>
                  <a:ext cx="192000" cy="30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80" h="12289" extrusionOk="0">
                      <a:moveTo>
                        <a:pt x="5691" y="1"/>
                      </a:moveTo>
                      <a:lnTo>
                        <a:pt x="0" y="3168"/>
                      </a:lnTo>
                      <a:lnTo>
                        <a:pt x="1584" y="12288"/>
                      </a:lnTo>
                      <a:lnTo>
                        <a:pt x="7680" y="5668"/>
                      </a:lnTo>
                      <a:lnTo>
                        <a:pt x="5691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20" name="Google Shape;2520;p55"/>
                <p:cNvSpPr/>
                <p:nvPr/>
              </p:nvSpPr>
              <p:spPr>
                <a:xfrm>
                  <a:off x="2254144" y="4326725"/>
                  <a:ext cx="94225" cy="20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9" h="8159" extrusionOk="0">
                      <a:moveTo>
                        <a:pt x="1" y="1"/>
                      </a:moveTo>
                      <a:lnTo>
                        <a:pt x="36" y="215"/>
                      </a:lnTo>
                      <a:cubicBezTo>
                        <a:pt x="1001" y="655"/>
                        <a:pt x="1941" y="1167"/>
                        <a:pt x="2822" y="1763"/>
                      </a:cubicBezTo>
                      <a:cubicBezTo>
                        <a:pt x="2167" y="1548"/>
                        <a:pt x="1525" y="1287"/>
                        <a:pt x="905" y="977"/>
                      </a:cubicBezTo>
                      <a:cubicBezTo>
                        <a:pt x="632" y="822"/>
                        <a:pt x="358" y="667"/>
                        <a:pt x="84" y="513"/>
                      </a:cubicBezTo>
                      <a:lnTo>
                        <a:pt x="84" y="513"/>
                      </a:lnTo>
                      <a:lnTo>
                        <a:pt x="143" y="882"/>
                      </a:lnTo>
                      <a:cubicBezTo>
                        <a:pt x="358" y="1001"/>
                        <a:pt x="560" y="1108"/>
                        <a:pt x="774" y="1215"/>
                      </a:cubicBezTo>
                      <a:cubicBezTo>
                        <a:pt x="1036" y="1358"/>
                        <a:pt x="1286" y="1513"/>
                        <a:pt x="1548" y="1668"/>
                      </a:cubicBezTo>
                      <a:cubicBezTo>
                        <a:pt x="1096" y="1465"/>
                        <a:pt x="632" y="1263"/>
                        <a:pt x="179" y="1060"/>
                      </a:cubicBezTo>
                      <a:lnTo>
                        <a:pt x="179" y="1060"/>
                      </a:lnTo>
                      <a:lnTo>
                        <a:pt x="251" y="1489"/>
                      </a:lnTo>
                      <a:cubicBezTo>
                        <a:pt x="846" y="1834"/>
                        <a:pt x="1405" y="2215"/>
                        <a:pt x="1941" y="2620"/>
                      </a:cubicBezTo>
                      <a:cubicBezTo>
                        <a:pt x="1584" y="2501"/>
                        <a:pt x="1227" y="2358"/>
                        <a:pt x="870" y="2203"/>
                      </a:cubicBezTo>
                      <a:cubicBezTo>
                        <a:pt x="691" y="2096"/>
                        <a:pt x="512" y="2001"/>
                        <a:pt x="322" y="1906"/>
                      </a:cubicBezTo>
                      <a:lnTo>
                        <a:pt x="322" y="1906"/>
                      </a:lnTo>
                      <a:lnTo>
                        <a:pt x="393" y="2322"/>
                      </a:lnTo>
                      <a:cubicBezTo>
                        <a:pt x="512" y="2382"/>
                        <a:pt x="620" y="2430"/>
                        <a:pt x="739" y="2477"/>
                      </a:cubicBezTo>
                      <a:cubicBezTo>
                        <a:pt x="1072" y="2668"/>
                        <a:pt x="1382" y="2882"/>
                        <a:pt x="1691" y="3108"/>
                      </a:cubicBezTo>
                      <a:cubicBezTo>
                        <a:pt x="1596" y="3084"/>
                        <a:pt x="1501" y="3049"/>
                        <a:pt x="1405" y="3013"/>
                      </a:cubicBezTo>
                      <a:cubicBezTo>
                        <a:pt x="1096" y="2799"/>
                        <a:pt x="763" y="2608"/>
                        <a:pt x="417" y="2441"/>
                      </a:cubicBezTo>
                      <a:lnTo>
                        <a:pt x="417" y="2441"/>
                      </a:lnTo>
                      <a:lnTo>
                        <a:pt x="501" y="2941"/>
                      </a:lnTo>
                      <a:cubicBezTo>
                        <a:pt x="751" y="3072"/>
                        <a:pt x="1013" y="3192"/>
                        <a:pt x="1274" y="3299"/>
                      </a:cubicBezTo>
                      <a:cubicBezTo>
                        <a:pt x="1536" y="3477"/>
                        <a:pt x="1775" y="3668"/>
                        <a:pt x="2001" y="3882"/>
                      </a:cubicBezTo>
                      <a:cubicBezTo>
                        <a:pt x="1655" y="3763"/>
                        <a:pt x="1322" y="3632"/>
                        <a:pt x="989" y="3465"/>
                      </a:cubicBezTo>
                      <a:cubicBezTo>
                        <a:pt x="846" y="3358"/>
                        <a:pt x="691" y="3251"/>
                        <a:pt x="536" y="3156"/>
                      </a:cubicBezTo>
                      <a:lnTo>
                        <a:pt x="536" y="3156"/>
                      </a:lnTo>
                      <a:lnTo>
                        <a:pt x="620" y="3620"/>
                      </a:lnTo>
                      <a:cubicBezTo>
                        <a:pt x="703" y="3656"/>
                        <a:pt x="774" y="3703"/>
                        <a:pt x="846" y="3739"/>
                      </a:cubicBezTo>
                      <a:cubicBezTo>
                        <a:pt x="1001" y="3858"/>
                        <a:pt x="1144" y="4001"/>
                        <a:pt x="1274" y="4144"/>
                      </a:cubicBezTo>
                      <a:cubicBezTo>
                        <a:pt x="1191" y="4096"/>
                        <a:pt x="1108" y="4049"/>
                        <a:pt x="1024" y="4001"/>
                      </a:cubicBezTo>
                      <a:cubicBezTo>
                        <a:pt x="905" y="3882"/>
                        <a:pt x="774" y="3787"/>
                        <a:pt x="632" y="3692"/>
                      </a:cubicBezTo>
                      <a:lnTo>
                        <a:pt x="632" y="3692"/>
                      </a:lnTo>
                      <a:lnTo>
                        <a:pt x="727" y="4180"/>
                      </a:lnTo>
                      <a:cubicBezTo>
                        <a:pt x="810" y="4239"/>
                        <a:pt x="905" y="4287"/>
                        <a:pt x="989" y="4346"/>
                      </a:cubicBezTo>
                      <a:cubicBezTo>
                        <a:pt x="1239" y="4585"/>
                        <a:pt x="1477" y="4835"/>
                        <a:pt x="1679" y="5108"/>
                      </a:cubicBezTo>
                      <a:cubicBezTo>
                        <a:pt x="1489" y="5037"/>
                        <a:pt x="1310" y="4942"/>
                        <a:pt x="1132" y="4835"/>
                      </a:cubicBezTo>
                      <a:cubicBezTo>
                        <a:pt x="1024" y="4751"/>
                        <a:pt x="905" y="4680"/>
                        <a:pt x="798" y="4608"/>
                      </a:cubicBezTo>
                      <a:lnTo>
                        <a:pt x="798" y="4608"/>
                      </a:lnTo>
                      <a:lnTo>
                        <a:pt x="870" y="5037"/>
                      </a:lnTo>
                      <a:cubicBezTo>
                        <a:pt x="893" y="5061"/>
                        <a:pt x="917" y="5073"/>
                        <a:pt x="941" y="5085"/>
                      </a:cubicBezTo>
                      <a:cubicBezTo>
                        <a:pt x="917" y="5073"/>
                        <a:pt x="893" y="5061"/>
                        <a:pt x="870" y="5061"/>
                      </a:cubicBezTo>
                      <a:lnTo>
                        <a:pt x="941" y="5489"/>
                      </a:lnTo>
                      <a:cubicBezTo>
                        <a:pt x="1024" y="5525"/>
                        <a:pt x="1096" y="5549"/>
                        <a:pt x="1179" y="5573"/>
                      </a:cubicBezTo>
                      <a:cubicBezTo>
                        <a:pt x="1501" y="5823"/>
                        <a:pt x="1763" y="6156"/>
                        <a:pt x="1917" y="6537"/>
                      </a:cubicBezTo>
                      <a:cubicBezTo>
                        <a:pt x="1786" y="6525"/>
                        <a:pt x="1655" y="6490"/>
                        <a:pt x="1536" y="6454"/>
                      </a:cubicBezTo>
                      <a:cubicBezTo>
                        <a:pt x="1382" y="6275"/>
                        <a:pt x="1215" y="6132"/>
                        <a:pt x="1036" y="6001"/>
                      </a:cubicBezTo>
                      <a:lnTo>
                        <a:pt x="1036" y="6001"/>
                      </a:lnTo>
                      <a:lnTo>
                        <a:pt x="1203" y="7002"/>
                      </a:lnTo>
                      <a:cubicBezTo>
                        <a:pt x="1310" y="7144"/>
                        <a:pt x="1405" y="7287"/>
                        <a:pt x="1501" y="7442"/>
                      </a:cubicBezTo>
                      <a:cubicBezTo>
                        <a:pt x="1417" y="7406"/>
                        <a:pt x="1334" y="7359"/>
                        <a:pt x="1263" y="7311"/>
                      </a:cubicBezTo>
                      <a:lnTo>
                        <a:pt x="1263" y="7311"/>
                      </a:lnTo>
                      <a:lnTo>
                        <a:pt x="1394" y="8097"/>
                      </a:lnTo>
                      <a:cubicBezTo>
                        <a:pt x="1417" y="8109"/>
                        <a:pt x="1441" y="8121"/>
                        <a:pt x="1453" y="8133"/>
                      </a:cubicBezTo>
                      <a:cubicBezTo>
                        <a:pt x="1481" y="8151"/>
                        <a:pt x="1511" y="8159"/>
                        <a:pt x="1539" y="8159"/>
                      </a:cubicBezTo>
                      <a:cubicBezTo>
                        <a:pt x="1640" y="8159"/>
                        <a:pt x="1721" y="8054"/>
                        <a:pt x="1655" y="7942"/>
                      </a:cubicBezTo>
                      <a:cubicBezTo>
                        <a:pt x="1632" y="7894"/>
                        <a:pt x="1596" y="7847"/>
                        <a:pt x="1572" y="7811"/>
                      </a:cubicBezTo>
                      <a:lnTo>
                        <a:pt x="1572" y="7811"/>
                      </a:lnTo>
                      <a:cubicBezTo>
                        <a:pt x="1632" y="7835"/>
                        <a:pt x="1703" y="7871"/>
                        <a:pt x="1775" y="7894"/>
                      </a:cubicBezTo>
                      <a:cubicBezTo>
                        <a:pt x="1790" y="7900"/>
                        <a:pt x="1807" y="7902"/>
                        <a:pt x="1824" y="7902"/>
                      </a:cubicBezTo>
                      <a:cubicBezTo>
                        <a:pt x="1925" y="7902"/>
                        <a:pt x="2040" y="7816"/>
                        <a:pt x="1989" y="7704"/>
                      </a:cubicBezTo>
                      <a:cubicBezTo>
                        <a:pt x="1870" y="7466"/>
                        <a:pt x="1727" y="7228"/>
                        <a:pt x="1572" y="7002"/>
                      </a:cubicBezTo>
                      <a:lnTo>
                        <a:pt x="1584" y="7002"/>
                      </a:lnTo>
                      <a:cubicBezTo>
                        <a:pt x="1604" y="7009"/>
                        <a:pt x="1624" y="7013"/>
                        <a:pt x="1643" y="7013"/>
                      </a:cubicBezTo>
                      <a:cubicBezTo>
                        <a:pt x="1739" y="7013"/>
                        <a:pt x="1818" y="6922"/>
                        <a:pt x="1798" y="6823"/>
                      </a:cubicBezTo>
                      <a:lnTo>
                        <a:pt x="1798" y="6823"/>
                      </a:lnTo>
                      <a:cubicBezTo>
                        <a:pt x="1906" y="6847"/>
                        <a:pt x="2025" y="6859"/>
                        <a:pt x="2144" y="6859"/>
                      </a:cubicBezTo>
                      <a:cubicBezTo>
                        <a:pt x="2251" y="6859"/>
                        <a:pt x="2298" y="6740"/>
                        <a:pt x="2275" y="6644"/>
                      </a:cubicBezTo>
                      <a:cubicBezTo>
                        <a:pt x="2167" y="6275"/>
                        <a:pt x="1977" y="5942"/>
                        <a:pt x="1715" y="5668"/>
                      </a:cubicBezTo>
                      <a:cubicBezTo>
                        <a:pt x="1786" y="5632"/>
                        <a:pt x="1834" y="5561"/>
                        <a:pt x="1810" y="5501"/>
                      </a:cubicBezTo>
                      <a:lnTo>
                        <a:pt x="1810" y="5501"/>
                      </a:lnTo>
                      <a:cubicBezTo>
                        <a:pt x="1894" y="5525"/>
                        <a:pt x="1977" y="5549"/>
                        <a:pt x="2060" y="5573"/>
                      </a:cubicBezTo>
                      <a:cubicBezTo>
                        <a:pt x="2075" y="5578"/>
                        <a:pt x="2090" y="5581"/>
                        <a:pt x="2103" y="5581"/>
                      </a:cubicBezTo>
                      <a:cubicBezTo>
                        <a:pt x="2211" y="5581"/>
                        <a:pt x="2278" y="5430"/>
                        <a:pt x="2215" y="5335"/>
                      </a:cubicBezTo>
                      <a:cubicBezTo>
                        <a:pt x="2072" y="5120"/>
                        <a:pt x="1917" y="4918"/>
                        <a:pt x="1763" y="4727"/>
                      </a:cubicBezTo>
                      <a:lnTo>
                        <a:pt x="1763" y="4727"/>
                      </a:lnTo>
                      <a:cubicBezTo>
                        <a:pt x="1763" y="4727"/>
                        <a:pt x="1775" y="4727"/>
                        <a:pt x="1775" y="4739"/>
                      </a:cubicBezTo>
                      <a:cubicBezTo>
                        <a:pt x="1795" y="4748"/>
                        <a:pt x="1816" y="4752"/>
                        <a:pt x="1836" y="4752"/>
                      </a:cubicBezTo>
                      <a:cubicBezTo>
                        <a:pt x="1954" y="4752"/>
                        <a:pt x="2048" y="4615"/>
                        <a:pt x="1977" y="4513"/>
                      </a:cubicBezTo>
                      <a:cubicBezTo>
                        <a:pt x="1870" y="4358"/>
                        <a:pt x="1751" y="4215"/>
                        <a:pt x="1632" y="4084"/>
                      </a:cubicBezTo>
                      <a:lnTo>
                        <a:pt x="1632" y="4084"/>
                      </a:lnTo>
                      <a:cubicBezTo>
                        <a:pt x="1929" y="4192"/>
                        <a:pt x="2227" y="4287"/>
                        <a:pt x="2525" y="4382"/>
                      </a:cubicBezTo>
                      <a:cubicBezTo>
                        <a:pt x="2533" y="4384"/>
                        <a:pt x="2542" y="4384"/>
                        <a:pt x="2550" y="4384"/>
                      </a:cubicBezTo>
                      <a:cubicBezTo>
                        <a:pt x="2670" y="4384"/>
                        <a:pt x="2768" y="4232"/>
                        <a:pt x="2679" y="4132"/>
                      </a:cubicBezTo>
                      <a:cubicBezTo>
                        <a:pt x="2489" y="3930"/>
                        <a:pt x="2298" y="3727"/>
                        <a:pt x="2084" y="3537"/>
                      </a:cubicBezTo>
                      <a:lnTo>
                        <a:pt x="2084" y="3537"/>
                      </a:lnTo>
                      <a:cubicBezTo>
                        <a:pt x="2167" y="3561"/>
                        <a:pt x="2251" y="3584"/>
                        <a:pt x="2334" y="3596"/>
                      </a:cubicBezTo>
                      <a:cubicBezTo>
                        <a:pt x="2346" y="3599"/>
                        <a:pt x="2358" y="3601"/>
                        <a:pt x="2370" y="3601"/>
                      </a:cubicBezTo>
                      <a:cubicBezTo>
                        <a:pt x="2503" y="3601"/>
                        <a:pt x="2575" y="3422"/>
                        <a:pt x="2465" y="3334"/>
                      </a:cubicBezTo>
                      <a:cubicBezTo>
                        <a:pt x="2310" y="3203"/>
                        <a:pt x="2156" y="3072"/>
                        <a:pt x="1989" y="2953"/>
                      </a:cubicBezTo>
                      <a:lnTo>
                        <a:pt x="1989" y="2953"/>
                      </a:lnTo>
                      <a:cubicBezTo>
                        <a:pt x="2203" y="3025"/>
                        <a:pt x="2429" y="3096"/>
                        <a:pt x="2644" y="3156"/>
                      </a:cubicBezTo>
                      <a:cubicBezTo>
                        <a:pt x="2658" y="3160"/>
                        <a:pt x="2671" y="3163"/>
                        <a:pt x="2684" y="3163"/>
                      </a:cubicBezTo>
                      <a:cubicBezTo>
                        <a:pt x="2801" y="3163"/>
                        <a:pt x="2859" y="2981"/>
                        <a:pt x="2763" y="2906"/>
                      </a:cubicBezTo>
                      <a:cubicBezTo>
                        <a:pt x="2382" y="2584"/>
                        <a:pt x="1977" y="2275"/>
                        <a:pt x="1572" y="1989"/>
                      </a:cubicBezTo>
                      <a:lnTo>
                        <a:pt x="1572" y="1989"/>
                      </a:lnTo>
                      <a:cubicBezTo>
                        <a:pt x="2179" y="2263"/>
                        <a:pt x="2798" y="2537"/>
                        <a:pt x="3406" y="2799"/>
                      </a:cubicBezTo>
                      <a:cubicBezTo>
                        <a:pt x="3432" y="2811"/>
                        <a:pt x="3456" y="2816"/>
                        <a:pt x="3478" y="2816"/>
                      </a:cubicBezTo>
                      <a:cubicBezTo>
                        <a:pt x="3610" y="2816"/>
                        <a:pt x="3669" y="2630"/>
                        <a:pt x="3537" y="2549"/>
                      </a:cubicBezTo>
                      <a:cubicBezTo>
                        <a:pt x="3239" y="2358"/>
                        <a:pt x="2929" y="2168"/>
                        <a:pt x="2620" y="1989"/>
                      </a:cubicBezTo>
                      <a:lnTo>
                        <a:pt x="2620" y="1989"/>
                      </a:lnTo>
                      <a:cubicBezTo>
                        <a:pt x="2929" y="2096"/>
                        <a:pt x="3239" y="2191"/>
                        <a:pt x="3560" y="2275"/>
                      </a:cubicBezTo>
                      <a:cubicBezTo>
                        <a:pt x="3568" y="2276"/>
                        <a:pt x="3575" y="2277"/>
                        <a:pt x="3582" y="2277"/>
                      </a:cubicBezTo>
                      <a:cubicBezTo>
                        <a:pt x="3691" y="2277"/>
                        <a:pt x="3768" y="2116"/>
                        <a:pt x="3668" y="2049"/>
                      </a:cubicBezTo>
                      <a:cubicBezTo>
                        <a:pt x="2525" y="1227"/>
                        <a:pt x="1298" y="536"/>
                        <a:pt x="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21" name="Google Shape;2521;p55"/>
                <p:cNvSpPr/>
                <p:nvPr/>
              </p:nvSpPr>
              <p:spPr>
                <a:xfrm>
                  <a:off x="2335119" y="4242775"/>
                  <a:ext cx="102725" cy="132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09" h="5315" extrusionOk="0">
                      <a:moveTo>
                        <a:pt x="674" y="4023"/>
                      </a:moveTo>
                      <a:cubicBezTo>
                        <a:pt x="727" y="4023"/>
                        <a:pt x="774" y="4025"/>
                        <a:pt x="798" y="4025"/>
                      </a:cubicBezTo>
                      <a:lnTo>
                        <a:pt x="857" y="4025"/>
                      </a:lnTo>
                      <a:cubicBezTo>
                        <a:pt x="941" y="4168"/>
                        <a:pt x="1083" y="4264"/>
                        <a:pt x="1238" y="4323"/>
                      </a:cubicBezTo>
                      <a:cubicBezTo>
                        <a:pt x="1488" y="4418"/>
                        <a:pt x="1750" y="4490"/>
                        <a:pt x="2000" y="4561"/>
                      </a:cubicBezTo>
                      <a:cubicBezTo>
                        <a:pt x="2119" y="4597"/>
                        <a:pt x="2226" y="4633"/>
                        <a:pt x="2346" y="4668"/>
                      </a:cubicBezTo>
                      <a:cubicBezTo>
                        <a:pt x="2250" y="4645"/>
                        <a:pt x="2155" y="4621"/>
                        <a:pt x="2060" y="4597"/>
                      </a:cubicBezTo>
                      <a:cubicBezTo>
                        <a:pt x="1738" y="4525"/>
                        <a:pt x="1429" y="4442"/>
                        <a:pt x="1107" y="4347"/>
                      </a:cubicBezTo>
                      <a:cubicBezTo>
                        <a:pt x="976" y="4311"/>
                        <a:pt x="845" y="4275"/>
                        <a:pt x="714" y="4216"/>
                      </a:cubicBezTo>
                      <a:cubicBezTo>
                        <a:pt x="667" y="4192"/>
                        <a:pt x="619" y="4168"/>
                        <a:pt x="572" y="4144"/>
                      </a:cubicBezTo>
                      <a:cubicBezTo>
                        <a:pt x="536" y="4121"/>
                        <a:pt x="500" y="4097"/>
                        <a:pt x="464" y="4073"/>
                      </a:cubicBezTo>
                      <a:cubicBezTo>
                        <a:pt x="452" y="4061"/>
                        <a:pt x="452" y="4049"/>
                        <a:pt x="441" y="4049"/>
                      </a:cubicBezTo>
                      <a:cubicBezTo>
                        <a:pt x="498" y="4028"/>
                        <a:pt x="593" y="4023"/>
                        <a:pt x="674" y="4023"/>
                      </a:cubicBezTo>
                      <a:close/>
                      <a:moveTo>
                        <a:pt x="2230" y="1"/>
                      </a:moveTo>
                      <a:cubicBezTo>
                        <a:pt x="2132" y="1"/>
                        <a:pt x="2050" y="146"/>
                        <a:pt x="2143" y="239"/>
                      </a:cubicBezTo>
                      <a:cubicBezTo>
                        <a:pt x="2191" y="299"/>
                        <a:pt x="2238" y="334"/>
                        <a:pt x="2286" y="382"/>
                      </a:cubicBezTo>
                      <a:cubicBezTo>
                        <a:pt x="2250" y="430"/>
                        <a:pt x="2238" y="501"/>
                        <a:pt x="2274" y="573"/>
                      </a:cubicBezTo>
                      <a:cubicBezTo>
                        <a:pt x="2346" y="680"/>
                        <a:pt x="2429" y="787"/>
                        <a:pt x="2500" y="882"/>
                      </a:cubicBezTo>
                      <a:cubicBezTo>
                        <a:pt x="2457" y="878"/>
                        <a:pt x="2413" y="875"/>
                        <a:pt x="2371" y="875"/>
                      </a:cubicBezTo>
                      <a:cubicBezTo>
                        <a:pt x="2180" y="875"/>
                        <a:pt x="1997" y="922"/>
                        <a:pt x="1822" y="1049"/>
                      </a:cubicBezTo>
                      <a:cubicBezTo>
                        <a:pt x="1726" y="1120"/>
                        <a:pt x="1738" y="1275"/>
                        <a:pt x="1845" y="1335"/>
                      </a:cubicBezTo>
                      <a:cubicBezTo>
                        <a:pt x="1917" y="1370"/>
                        <a:pt x="1988" y="1406"/>
                        <a:pt x="2060" y="1442"/>
                      </a:cubicBezTo>
                      <a:cubicBezTo>
                        <a:pt x="1905" y="1442"/>
                        <a:pt x="1750" y="1442"/>
                        <a:pt x="1595" y="1466"/>
                      </a:cubicBezTo>
                      <a:cubicBezTo>
                        <a:pt x="1441" y="1477"/>
                        <a:pt x="1393" y="1656"/>
                        <a:pt x="1500" y="1763"/>
                      </a:cubicBezTo>
                      <a:cubicBezTo>
                        <a:pt x="1524" y="1775"/>
                        <a:pt x="1536" y="1799"/>
                        <a:pt x="1560" y="1823"/>
                      </a:cubicBezTo>
                      <a:cubicBezTo>
                        <a:pt x="1540" y="1822"/>
                        <a:pt x="1520" y="1822"/>
                        <a:pt x="1500" y="1822"/>
                      </a:cubicBezTo>
                      <a:cubicBezTo>
                        <a:pt x="1224" y="1822"/>
                        <a:pt x="966" y="1904"/>
                        <a:pt x="988" y="2204"/>
                      </a:cubicBezTo>
                      <a:cubicBezTo>
                        <a:pt x="988" y="2251"/>
                        <a:pt x="1012" y="2299"/>
                        <a:pt x="1060" y="2323"/>
                      </a:cubicBezTo>
                      <a:lnTo>
                        <a:pt x="976" y="2323"/>
                      </a:lnTo>
                      <a:cubicBezTo>
                        <a:pt x="869" y="2323"/>
                        <a:pt x="786" y="2454"/>
                        <a:pt x="833" y="2549"/>
                      </a:cubicBezTo>
                      <a:cubicBezTo>
                        <a:pt x="964" y="2847"/>
                        <a:pt x="1238" y="3001"/>
                        <a:pt x="1548" y="3121"/>
                      </a:cubicBezTo>
                      <a:cubicBezTo>
                        <a:pt x="1381" y="3132"/>
                        <a:pt x="1214" y="3144"/>
                        <a:pt x="1060" y="3180"/>
                      </a:cubicBezTo>
                      <a:cubicBezTo>
                        <a:pt x="869" y="3216"/>
                        <a:pt x="691" y="3359"/>
                        <a:pt x="738" y="3573"/>
                      </a:cubicBezTo>
                      <a:cubicBezTo>
                        <a:pt x="750" y="3632"/>
                        <a:pt x="786" y="3680"/>
                        <a:pt x="822" y="3728"/>
                      </a:cubicBezTo>
                      <a:lnTo>
                        <a:pt x="774" y="3728"/>
                      </a:lnTo>
                      <a:cubicBezTo>
                        <a:pt x="749" y="3728"/>
                        <a:pt x="721" y="3728"/>
                        <a:pt x="693" y="3728"/>
                      </a:cubicBezTo>
                      <a:cubicBezTo>
                        <a:pt x="510" y="3728"/>
                        <a:pt x="280" y="3736"/>
                        <a:pt x="167" y="3871"/>
                      </a:cubicBezTo>
                      <a:cubicBezTo>
                        <a:pt x="0" y="4049"/>
                        <a:pt x="167" y="4228"/>
                        <a:pt x="321" y="4335"/>
                      </a:cubicBezTo>
                      <a:cubicBezTo>
                        <a:pt x="774" y="4633"/>
                        <a:pt x="1369" y="4728"/>
                        <a:pt x="1869" y="4847"/>
                      </a:cubicBezTo>
                      <a:cubicBezTo>
                        <a:pt x="2548" y="5014"/>
                        <a:pt x="3227" y="5168"/>
                        <a:pt x="3905" y="5311"/>
                      </a:cubicBezTo>
                      <a:cubicBezTo>
                        <a:pt x="3916" y="5314"/>
                        <a:pt x="3926" y="5315"/>
                        <a:pt x="3936" y="5315"/>
                      </a:cubicBezTo>
                      <a:cubicBezTo>
                        <a:pt x="4077" y="5315"/>
                        <a:pt x="4109" y="5083"/>
                        <a:pt x="3953" y="5049"/>
                      </a:cubicBezTo>
                      <a:cubicBezTo>
                        <a:pt x="3917" y="5037"/>
                        <a:pt x="3893" y="5026"/>
                        <a:pt x="3858" y="5026"/>
                      </a:cubicBezTo>
                      <a:cubicBezTo>
                        <a:pt x="3893" y="4954"/>
                        <a:pt x="3893" y="4835"/>
                        <a:pt x="3798" y="4787"/>
                      </a:cubicBezTo>
                      <a:cubicBezTo>
                        <a:pt x="3477" y="4597"/>
                        <a:pt x="3143" y="4406"/>
                        <a:pt x="2798" y="4252"/>
                      </a:cubicBezTo>
                      <a:lnTo>
                        <a:pt x="2798" y="4252"/>
                      </a:lnTo>
                      <a:cubicBezTo>
                        <a:pt x="2881" y="4264"/>
                        <a:pt x="2965" y="4287"/>
                        <a:pt x="3048" y="4299"/>
                      </a:cubicBezTo>
                      <a:cubicBezTo>
                        <a:pt x="3381" y="4371"/>
                        <a:pt x="3703" y="4442"/>
                        <a:pt x="4024" y="4502"/>
                      </a:cubicBezTo>
                      <a:lnTo>
                        <a:pt x="3870" y="4073"/>
                      </a:lnTo>
                      <a:cubicBezTo>
                        <a:pt x="3584" y="4002"/>
                        <a:pt x="3310" y="3930"/>
                        <a:pt x="3024" y="3871"/>
                      </a:cubicBezTo>
                      <a:cubicBezTo>
                        <a:pt x="2560" y="3763"/>
                        <a:pt x="2084" y="3656"/>
                        <a:pt x="1607" y="3644"/>
                      </a:cubicBezTo>
                      <a:lnTo>
                        <a:pt x="1393" y="3609"/>
                      </a:lnTo>
                      <a:cubicBezTo>
                        <a:pt x="1322" y="3597"/>
                        <a:pt x="1250" y="3585"/>
                        <a:pt x="1179" y="3561"/>
                      </a:cubicBezTo>
                      <a:cubicBezTo>
                        <a:pt x="1143" y="3549"/>
                        <a:pt x="1119" y="3537"/>
                        <a:pt x="1083" y="3513"/>
                      </a:cubicBezTo>
                      <a:cubicBezTo>
                        <a:pt x="1072" y="3513"/>
                        <a:pt x="1083" y="3502"/>
                        <a:pt x="1107" y="3502"/>
                      </a:cubicBezTo>
                      <a:cubicBezTo>
                        <a:pt x="1119" y="3478"/>
                        <a:pt x="1206" y="3472"/>
                        <a:pt x="1296" y="3472"/>
                      </a:cubicBezTo>
                      <a:cubicBezTo>
                        <a:pt x="1387" y="3472"/>
                        <a:pt x="1482" y="3478"/>
                        <a:pt x="1512" y="3478"/>
                      </a:cubicBezTo>
                      <a:cubicBezTo>
                        <a:pt x="1584" y="3475"/>
                        <a:pt x="1655" y="3473"/>
                        <a:pt x="1727" y="3473"/>
                      </a:cubicBezTo>
                      <a:cubicBezTo>
                        <a:pt x="1941" y="3473"/>
                        <a:pt x="2158" y="3487"/>
                        <a:pt x="2381" y="3513"/>
                      </a:cubicBezTo>
                      <a:cubicBezTo>
                        <a:pt x="2584" y="3549"/>
                        <a:pt x="2774" y="3585"/>
                        <a:pt x="2977" y="3632"/>
                      </a:cubicBezTo>
                      <a:cubicBezTo>
                        <a:pt x="3262" y="3740"/>
                        <a:pt x="3536" y="3835"/>
                        <a:pt x="3822" y="3942"/>
                      </a:cubicBezTo>
                      <a:lnTo>
                        <a:pt x="3667" y="3490"/>
                      </a:lnTo>
                      <a:cubicBezTo>
                        <a:pt x="3500" y="3430"/>
                        <a:pt x="3334" y="3382"/>
                        <a:pt x="3155" y="3335"/>
                      </a:cubicBezTo>
                      <a:cubicBezTo>
                        <a:pt x="2941" y="3251"/>
                        <a:pt x="2727" y="3180"/>
                        <a:pt x="2512" y="3097"/>
                      </a:cubicBezTo>
                      <a:cubicBezTo>
                        <a:pt x="2238" y="3001"/>
                        <a:pt x="1965" y="2906"/>
                        <a:pt x="1703" y="2799"/>
                      </a:cubicBezTo>
                      <a:cubicBezTo>
                        <a:pt x="1619" y="2775"/>
                        <a:pt x="1524" y="2740"/>
                        <a:pt x="1441" y="2692"/>
                      </a:cubicBezTo>
                      <a:lnTo>
                        <a:pt x="1441" y="2692"/>
                      </a:lnTo>
                      <a:cubicBezTo>
                        <a:pt x="1762" y="2728"/>
                        <a:pt x="2072" y="2799"/>
                        <a:pt x="2381" y="2894"/>
                      </a:cubicBezTo>
                      <a:cubicBezTo>
                        <a:pt x="2798" y="3049"/>
                        <a:pt x="3203" y="3204"/>
                        <a:pt x="3620" y="3359"/>
                      </a:cubicBezTo>
                      <a:lnTo>
                        <a:pt x="3465" y="2906"/>
                      </a:lnTo>
                      <a:cubicBezTo>
                        <a:pt x="3215" y="2811"/>
                        <a:pt x="2965" y="2716"/>
                        <a:pt x="2715" y="2644"/>
                      </a:cubicBezTo>
                      <a:cubicBezTo>
                        <a:pt x="2334" y="2489"/>
                        <a:pt x="1953" y="2335"/>
                        <a:pt x="1584" y="2168"/>
                      </a:cubicBezTo>
                      <a:lnTo>
                        <a:pt x="1584" y="2168"/>
                      </a:lnTo>
                      <a:cubicBezTo>
                        <a:pt x="1643" y="2180"/>
                        <a:pt x="1703" y="2180"/>
                        <a:pt x="1762" y="2192"/>
                      </a:cubicBezTo>
                      <a:cubicBezTo>
                        <a:pt x="1893" y="2204"/>
                        <a:pt x="2012" y="2228"/>
                        <a:pt x="2131" y="2251"/>
                      </a:cubicBezTo>
                      <a:cubicBezTo>
                        <a:pt x="2536" y="2501"/>
                        <a:pt x="2977" y="2692"/>
                        <a:pt x="3429" y="2811"/>
                      </a:cubicBezTo>
                      <a:lnTo>
                        <a:pt x="3250" y="2275"/>
                      </a:lnTo>
                      <a:cubicBezTo>
                        <a:pt x="2941" y="2120"/>
                        <a:pt x="2619" y="2001"/>
                        <a:pt x="2286" y="1930"/>
                      </a:cubicBezTo>
                      <a:cubicBezTo>
                        <a:pt x="2203" y="1870"/>
                        <a:pt x="2119" y="1811"/>
                        <a:pt x="2036" y="1763"/>
                      </a:cubicBezTo>
                      <a:cubicBezTo>
                        <a:pt x="2060" y="1762"/>
                        <a:pt x="2084" y="1762"/>
                        <a:pt x="2108" y="1762"/>
                      </a:cubicBezTo>
                      <a:cubicBezTo>
                        <a:pt x="2464" y="1762"/>
                        <a:pt x="2808" y="1843"/>
                        <a:pt x="3131" y="1966"/>
                      </a:cubicBezTo>
                      <a:lnTo>
                        <a:pt x="2977" y="1513"/>
                      </a:lnTo>
                      <a:lnTo>
                        <a:pt x="2346" y="1204"/>
                      </a:lnTo>
                      <a:cubicBezTo>
                        <a:pt x="2536" y="1204"/>
                        <a:pt x="2738" y="1263"/>
                        <a:pt x="2917" y="1335"/>
                      </a:cubicBezTo>
                      <a:lnTo>
                        <a:pt x="2524" y="215"/>
                      </a:lnTo>
                      <a:cubicBezTo>
                        <a:pt x="2453" y="168"/>
                        <a:pt x="2381" y="108"/>
                        <a:pt x="2310" y="37"/>
                      </a:cubicBezTo>
                      <a:cubicBezTo>
                        <a:pt x="2284" y="11"/>
                        <a:pt x="2257" y="1"/>
                        <a:pt x="223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22" name="Google Shape;2522;p55"/>
                <p:cNvSpPr/>
                <p:nvPr/>
              </p:nvSpPr>
              <p:spPr>
                <a:xfrm>
                  <a:off x="2290469" y="4236550"/>
                  <a:ext cx="105675" cy="30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27" h="12240" extrusionOk="0">
                      <a:moveTo>
                        <a:pt x="4096" y="0"/>
                      </a:moveTo>
                      <a:cubicBezTo>
                        <a:pt x="4072" y="60"/>
                        <a:pt x="1238" y="6191"/>
                        <a:pt x="0" y="12204"/>
                      </a:cubicBezTo>
                      <a:lnTo>
                        <a:pt x="143" y="12240"/>
                      </a:lnTo>
                      <a:cubicBezTo>
                        <a:pt x="1369" y="6239"/>
                        <a:pt x="4191" y="119"/>
                        <a:pt x="4227" y="60"/>
                      </a:cubicBezTo>
                      <a:lnTo>
                        <a:pt x="4096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23" name="Google Shape;2523;p55"/>
                <p:cNvSpPr/>
                <p:nvPr/>
              </p:nvSpPr>
              <p:spPr>
                <a:xfrm>
                  <a:off x="2251169" y="4314825"/>
                  <a:ext cx="192900" cy="6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16" h="2632" extrusionOk="0">
                      <a:moveTo>
                        <a:pt x="72" y="0"/>
                      </a:moveTo>
                      <a:lnTo>
                        <a:pt x="0" y="119"/>
                      </a:lnTo>
                      <a:cubicBezTo>
                        <a:pt x="36" y="143"/>
                        <a:pt x="3537" y="2239"/>
                        <a:pt x="7704" y="2632"/>
                      </a:cubicBezTo>
                      <a:lnTo>
                        <a:pt x="7716" y="2501"/>
                      </a:lnTo>
                      <a:cubicBezTo>
                        <a:pt x="3584" y="2108"/>
                        <a:pt x="108" y="24"/>
                        <a:pt x="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24" name="Google Shape;2524;p55"/>
                <p:cNvSpPr/>
                <p:nvPr/>
              </p:nvSpPr>
              <p:spPr>
                <a:xfrm>
                  <a:off x="2331541" y="4763675"/>
                  <a:ext cx="39900" cy="62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6" h="2514" extrusionOk="0">
                      <a:moveTo>
                        <a:pt x="0" y="1"/>
                      </a:moveTo>
                      <a:lnTo>
                        <a:pt x="560" y="2513"/>
                      </a:lnTo>
                      <a:lnTo>
                        <a:pt x="1596" y="2442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25" name="Google Shape;2525;p55"/>
                <p:cNvSpPr/>
                <p:nvPr/>
              </p:nvSpPr>
              <p:spPr>
                <a:xfrm>
                  <a:off x="2280644" y="4542050"/>
                  <a:ext cx="228925" cy="36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7" h="14486" extrusionOk="0">
                      <a:moveTo>
                        <a:pt x="4836" y="5978"/>
                      </a:moveTo>
                      <a:cubicBezTo>
                        <a:pt x="4979" y="5978"/>
                        <a:pt x="5114" y="6006"/>
                        <a:pt x="5215" y="6080"/>
                      </a:cubicBezTo>
                      <a:cubicBezTo>
                        <a:pt x="5310" y="6139"/>
                        <a:pt x="5370" y="6235"/>
                        <a:pt x="5394" y="6354"/>
                      </a:cubicBezTo>
                      <a:cubicBezTo>
                        <a:pt x="5418" y="6473"/>
                        <a:pt x="5406" y="6592"/>
                        <a:pt x="5358" y="6699"/>
                      </a:cubicBezTo>
                      <a:cubicBezTo>
                        <a:pt x="5263" y="6913"/>
                        <a:pt x="5025" y="7044"/>
                        <a:pt x="4775" y="7116"/>
                      </a:cubicBezTo>
                      <a:cubicBezTo>
                        <a:pt x="4596" y="7156"/>
                        <a:pt x="4411" y="7175"/>
                        <a:pt x="4225" y="7175"/>
                      </a:cubicBezTo>
                      <a:cubicBezTo>
                        <a:pt x="4138" y="7175"/>
                        <a:pt x="4052" y="7171"/>
                        <a:pt x="3965" y="7163"/>
                      </a:cubicBezTo>
                      <a:cubicBezTo>
                        <a:pt x="3691" y="7151"/>
                        <a:pt x="3429" y="7092"/>
                        <a:pt x="3167" y="7021"/>
                      </a:cubicBezTo>
                      <a:cubicBezTo>
                        <a:pt x="3140" y="7013"/>
                        <a:pt x="3113" y="7005"/>
                        <a:pt x="3087" y="6996"/>
                      </a:cubicBezTo>
                      <a:lnTo>
                        <a:pt x="3087" y="6996"/>
                      </a:lnTo>
                      <a:cubicBezTo>
                        <a:pt x="3286" y="6757"/>
                        <a:pt x="3514" y="6544"/>
                        <a:pt x="3774" y="6366"/>
                      </a:cubicBezTo>
                      <a:cubicBezTo>
                        <a:pt x="4001" y="6211"/>
                        <a:pt x="4239" y="6092"/>
                        <a:pt x="4501" y="6020"/>
                      </a:cubicBezTo>
                      <a:cubicBezTo>
                        <a:pt x="4610" y="5994"/>
                        <a:pt x="4725" y="5978"/>
                        <a:pt x="4836" y="5978"/>
                      </a:cubicBezTo>
                      <a:close/>
                      <a:moveTo>
                        <a:pt x="433" y="0"/>
                      </a:moveTo>
                      <a:cubicBezTo>
                        <a:pt x="397" y="0"/>
                        <a:pt x="364" y="30"/>
                        <a:pt x="345" y="67"/>
                      </a:cubicBezTo>
                      <a:cubicBezTo>
                        <a:pt x="191" y="627"/>
                        <a:pt x="95" y="1175"/>
                        <a:pt x="48" y="1746"/>
                      </a:cubicBezTo>
                      <a:cubicBezTo>
                        <a:pt x="0" y="2306"/>
                        <a:pt x="0" y="2877"/>
                        <a:pt x="60" y="3449"/>
                      </a:cubicBezTo>
                      <a:cubicBezTo>
                        <a:pt x="131" y="4008"/>
                        <a:pt x="274" y="4580"/>
                        <a:pt x="524" y="5092"/>
                      </a:cubicBezTo>
                      <a:cubicBezTo>
                        <a:pt x="750" y="5627"/>
                        <a:pt x="1131" y="6092"/>
                        <a:pt x="1584" y="6449"/>
                      </a:cubicBezTo>
                      <a:cubicBezTo>
                        <a:pt x="1927" y="6720"/>
                        <a:pt x="2305" y="6937"/>
                        <a:pt x="2713" y="7098"/>
                      </a:cubicBezTo>
                      <a:lnTo>
                        <a:pt x="2713" y="7098"/>
                      </a:lnTo>
                      <a:cubicBezTo>
                        <a:pt x="2632" y="7212"/>
                        <a:pt x="2557" y="7329"/>
                        <a:pt x="2489" y="7449"/>
                      </a:cubicBezTo>
                      <a:cubicBezTo>
                        <a:pt x="2191" y="7949"/>
                        <a:pt x="2012" y="8509"/>
                        <a:pt x="1929" y="9068"/>
                      </a:cubicBezTo>
                      <a:cubicBezTo>
                        <a:pt x="1905" y="9211"/>
                        <a:pt x="1881" y="9354"/>
                        <a:pt x="1869" y="9497"/>
                      </a:cubicBezTo>
                      <a:lnTo>
                        <a:pt x="1858" y="9711"/>
                      </a:lnTo>
                      <a:lnTo>
                        <a:pt x="1858" y="9926"/>
                      </a:lnTo>
                      <a:cubicBezTo>
                        <a:pt x="1846" y="10211"/>
                        <a:pt x="1869" y="10509"/>
                        <a:pt x="1929" y="10795"/>
                      </a:cubicBezTo>
                      <a:cubicBezTo>
                        <a:pt x="2036" y="11366"/>
                        <a:pt x="2298" y="11914"/>
                        <a:pt x="2679" y="12355"/>
                      </a:cubicBezTo>
                      <a:cubicBezTo>
                        <a:pt x="3060" y="12795"/>
                        <a:pt x="3536" y="13128"/>
                        <a:pt x="4048" y="13402"/>
                      </a:cubicBezTo>
                      <a:cubicBezTo>
                        <a:pt x="4560" y="13664"/>
                        <a:pt x="5096" y="13855"/>
                        <a:pt x="5644" y="13998"/>
                      </a:cubicBezTo>
                      <a:cubicBezTo>
                        <a:pt x="6751" y="14295"/>
                        <a:pt x="7882" y="14414"/>
                        <a:pt x="9001" y="14486"/>
                      </a:cubicBezTo>
                      <a:cubicBezTo>
                        <a:pt x="9085" y="14486"/>
                        <a:pt x="9144" y="14426"/>
                        <a:pt x="9156" y="14355"/>
                      </a:cubicBezTo>
                      <a:cubicBezTo>
                        <a:pt x="9156" y="14271"/>
                        <a:pt x="9097" y="14212"/>
                        <a:pt x="9025" y="14212"/>
                      </a:cubicBezTo>
                      <a:cubicBezTo>
                        <a:pt x="7906" y="14140"/>
                        <a:pt x="6787" y="14021"/>
                        <a:pt x="5715" y="13736"/>
                      </a:cubicBezTo>
                      <a:cubicBezTo>
                        <a:pt x="5179" y="13605"/>
                        <a:pt x="4656" y="13414"/>
                        <a:pt x="4167" y="13164"/>
                      </a:cubicBezTo>
                      <a:cubicBezTo>
                        <a:pt x="3679" y="12914"/>
                        <a:pt x="3227" y="12593"/>
                        <a:pt x="2870" y="12188"/>
                      </a:cubicBezTo>
                      <a:cubicBezTo>
                        <a:pt x="2512" y="11771"/>
                        <a:pt x="2274" y="11271"/>
                        <a:pt x="2167" y="10747"/>
                      </a:cubicBezTo>
                      <a:cubicBezTo>
                        <a:pt x="2119" y="10473"/>
                        <a:pt x="2096" y="10211"/>
                        <a:pt x="2096" y="9926"/>
                      </a:cubicBezTo>
                      <a:lnTo>
                        <a:pt x="2108" y="9723"/>
                      </a:lnTo>
                      <a:lnTo>
                        <a:pt x="2119" y="9521"/>
                      </a:lnTo>
                      <a:cubicBezTo>
                        <a:pt x="2119" y="9378"/>
                        <a:pt x="2143" y="9247"/>
                        <a:pt x="2167" y="9104"/>
                      </a:cubicBezTo>
                      <a:cubicBezTo>
                        <a:pt x="2250" y="8568"/>
                        <a:pt x="2417" y="8044"/>
                        <a:pt x="2691" y="7568"/>
                      </a:cubicBezTo>
                      <a:cubicBezTo>
                        <a:pt x="2768" y="7434"/>
                        <a:pt x="2851" y="7305"/>
                        <a:pt x="2942" y="7182"/>
                      </a:cubicBezTo>
                      <a:lnTo>
                        <a:pt x="2942" y="7182"/>
                      </a:lnTo>
                      <a:cubicBezTo>
                        <a:pt x="2997" y="7201"/>
                        <a:pt x="3052" y="7218"/>
                        <a:pt x="3108" y="7235"/>
                      </a:cubicBezTo>
                      <a:cubicBezTo>
                        <a:pt x="3382" y="7306"/>
                        <a:pt x="3667" y="7366"/>
                        <a:pt x="3953" y="7390"/>
                      </a:cubicBezTo>
                      <a:cubicBezTo>
                        <a:pt x="4040" y="7397"/>
                        <a:pt x="4127" y="7401"/>
                        <a:pt x="4215" y="7401"/>
                      </a:cubicBezTo>
                      <a:cubicBezTo>
                        <a:pt x="4418" y="7401"/>
                        <a:pt x="4623" y="7380"/>
                        <a:pt x="4822" y="7330"/>
                      </a:cubicBezTo>
                      <a:cubicBezTo>
                        <a:pt x="4977" y="7282"/>
                        <a:pt x="5120" y="7235"/>
                        <a:pt x="5251" y="7151"/>
                      </a:cubicBezTo>
                      <a:cubicBezTo>
                        <a:pt x="5382" y="7068"/>
                        <a:pt x="5501" y="6937"/>
                        <a:pt x="5560" y="6794"/>
                      </a:cubicBezTo>
                      <a:cubicBezTo>
                        <a:pt x="5632" y="6640"/>
                        <a:pt x="5644" y="6473"/>
                        <a:pt x="5620" y="6306"/>
                      </a:cubicBezTo>
                      <a:cubicBezTo>
                        <a:pt x="5584" y="6151"/>
                        <a:pt x="5489" y="5985"/>
                        <a:pt x="5346" y="5889"/>
                      </a:cubicBezTo>
                      <a:cubicBezTo>
                        <a:pt x="5215" y="5794"/>
                        <a:pt x="5048" y="5758"/>
                        <a:pt x="4894" y="5747"/>
                      </a:cubicBezTo>
                      <a:cubicBezTo>
                        <a:pt x="4739" y="5747"/>
                        <a:pt x="4584" y="5770"/>
                        <a:pt x="4441" y="5806"/>
                      </a:cubicBezTo>
                      <a:cubicBezTo>
                        <a:pt x="4155" y="5878"/>
                        <a:pt x="3894" y="6008"/>
                        <a:pt x="3643" y="6175"/>
                      </a:cubicBezTo>
                      <a:cubicBezTo>
                        <a:pt x="3344" y="6377"/>
                        <a:pt x="3078" y="6631"/>
                        <a:pt x="2850" y="6916"/>
                      </a:cubicBezTo>
                      <a:lnTo>
                        <a:pt x="2850" y="6916"/>
                      </a:lnTo>
                      <a:cubicBezTo>
                        <a:pt x="2434" y="6762"/>
                        <a:pt x="2046" y="6549"/>
                        <a:pt x="1703" y="6282"/>
                      </a:cubicBezTo>
                      <a:cubicBezTo>
                        <a:pt x="1274" y="5937"/>
                        <a:pt x="929" y="5508"/>
                        <a:pt x="703" y="5008"/>
                      </a:cubicBezTo>
                      <a:cubicBezTo>
                        <a:pt x="476" y="4508"/>
                        <a:pt x="334" y="3973"/>
                        <a:pt x="262" y="3425"/>
                      </a:cubicBezTo>
                      <a:cubicBezTo>
                        <a:pt x="191" y="2877"/>
                        <a:pt x="191" y="2318"/>
                        <a:pt x="238" y="1758"/>
                      </a:cubicBezTo>
                      <a:cubicBezTo>
                        <a:pt x="286" y="1210"/>
                        <a:pt x="381" y="651"/>
                        <a:pt x="524" y="127"/>
                      </a:cubicBezTo>
                      <a:lnTo>
                        <a:pt x="536" y="127"/>
                      </a:lnTo>
                      <a:cubicBezTo>
                        <a:pt x="548" y="67"/>
                        <a:pt x="512" y="20"/>
                        <a:pt x="465" y="8"/>
                      </a:cubicBezTo>
                      <a:cubicBezTo>
                        <a:pt x="454" y="3"/>
                        <a:pt x="444" y="0"/>
                        <a:pt x="43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526" name="Google Shape;2526;p55"/>
            <p:cNvSpPr/>
            <p:nvPr/>
          </p:nvSpPr>
          <p:spPr>
            <a:xfrm>
              <a:off x="6308886" y="1143177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55"/>
            <p:cNvSpPr/>
            <p:nvPr/>
          </p:nvSpPr>
          <p:spPr>
            <a:xfrm>
              <a:off x="5908674" y="4473278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55"/>
            <p:cNvSpPr/>
            <p:nvPr/>
          </p:nvSpPr>
          <p:spPr>
            <a:xfrm>
              <a:off x="6115387" y="3786722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55"/>
            <p:cNvSpPr/>
            <p:nvPr/>
          </p:nvSpPr>
          <p:spPr>
            <a:xfrm>
              <a:off x="7202411" y="2268425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55"/>
            <p:cNvSpPr/>
            <p:nvPr/>
          </p:nvSpPr>
          <p:spPr>
            <a:xfrm>
              <a:off x="5365973" y="3693090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7" name="Google Shape;2267;p48"/>
          <p:cNvSpPr/>
          <p:nvPr/>
        </p:nvSpPr>
        <p:spPr>
          <a:xfrm>
            <a:off x="-186150" y="1913028"/>
            <a:ext cx="9733225" cy="2597600"/>
          </a:xfrm>
          <a:custGeom>
            <a:avLst/>
            <a:gdLst/>
            <a:ahLst/>
            <a:cxnLst/>
            <a:rect l="l" t="t" r="r" b="b"/>
            <a:pathLst>
              <a:path w="389329" h="103904" extrusionOk="0">
                <a:moveTo>
                  <a:pt x="0" y="16900"/>
                </a:moveTo>
                <a:cubicBezTo>
                  <a:pt x="10106" y="14084"/>
                  <a:pt x="40860" y="-88"/>
                  <a:pt x="60633" y="6"/>
                </a:cubicBezTo>
                <a:cubicBezTo>
                  <a:pt x="80406" y="100"/>
                  <a:pt x="101086" y="9173"/>
                  <a:pt x="118638" y="17464"/>
                </a:cubicBezTo>
                <a:cubicBezTo>
                  <a:pt x="136190" y="25755"/>
                  <a:pt x="150863" y="44464"/>
                  <a:pt x="165943" y="49751"/>
                </a:cubicBezTo>
                <a:cubicBezTo>
                  <a:pt x="181023" y="55038"/>
                  <a:pt x="196542" y="43306"/>
                  <a:pt x="209119" y="49188"/>
                </a:cubicBezTo>
                <a:cubicBezTo>
                  <a:pt x="221696" y="55070"/>
                  <a:pt x="222259" y="75938"/>
                  <a:pt x="241406" y="85042"/>
                </a:cubicBezTo>
                <a:cubicBezTo>
                  <a:pt x="260553" y="94146"/>
                  <a:pt x="299349" y="104534"/>
                  <a:pt x="324003" y="103814"/>
                </a:cubicBezTo>
                <a:cubicBezTo>
                  <a:pt x="348657" y="103095"/>
                  <a:pt x="378441" y="84573"/>
                  <a:pt x="389329" y="80725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PT"/>
          </a:p>
        </p:txBody>
      </p:sp>
      <p:grpSp>
        <p:nvGrpSpPr>
          <p:cNvPr id="2268" name="Google Shape;2268;p48"/>
          <p:cNvGrpSpPr/>
          <p:nvPr/>
        </p:nvGrpSpPr>
        <p:grpSpPr>
          <a:xfrm rot="-209841">
            <a:off x="6440986" y="3747533"/>
            <a:ext cx="1339568" cy="816359"/>
            <a:chOff x="6225980" y="3998667"/>
            <a:chExt cx="1339618" cy="816390"/>
          </a:xfrm>
        </p:grpSpPr>
        <p:sp>
          <p:nvSpPr>
            <p:cNvPr id="2269" name="Google Shape;2269;p48"/>
            <p:cNvSpPr/>
            <p:nvPr/>
          </p:nvSpPr>
          <p:spPr>
            <a:xfrm>
              <a:off x="6226000" y="3998667"/>
              <a:ext cx="1339598" cy="816390"/>
            </a:xfrm>
            <a:custGeom>
              <a:avLst/>
              <a:gdLst/>
              <a:ahLst/>
              <a:cxnLst/>
              <a:rect l="l" t="t" r="r" b="b"/>
              <a:pathLst>
                <a:path w="17372" h="10587" extrusionOk="0">
                  <a:moveTo>
                    <a:pt x="16300" y="3239"/>
                  </a:moveTo>
                  <a:lnTo>
                    <a:pt x="16300" y="3239"/>
                  </a:lnTo>
                  <a:cubicBezTo>
                    <a:pt x="16348" y="3251"/>
                    <a:pt x="16407" y="3287"/>
                    <a:pt x="16419" y="3323"/>
                  </a:cubicBezTo>
                  <a:cubicBezTo>
                    <a:pt x="16407" y="3335"/>
                    <a:pt x="16395" y="3347"/>
                    <a:pt x="16395" y="3358"/>
                  </a:cubicBezTo>
                  <a:cubicBezTo>
                    <a:pt x="16407" y="3382"/>
                    <a:pt x="16407" y="3406"/>
                    <a:pt x="16419" y="3418"/>
                  </a:cubicBezTo>
                  <a:cubicBezTo>
                    <a:pt x="16419" y="3442"/>
                    <a:pt x="16407" y="3466"/>
                    <a:pt x="16395" y="3489"/>
                  </a:cubicBezTo>
                  <a:cubicBezTo>
                    <a:pt x="16383" y="3454"/>
                    <a:pt x="16348" y="3430"/>
                    <a:pt x="16324" y="3430"/>
                  </a:cubicBezTo>
                  <a:cubicBezTo>
                    <a:pt x="16324" y="3382"/>
                    <a:pt x="16324" y="3335"/>
                    <a:pt x="16312" y="3287"/>
                  </a:cubicBezTo>
                  <a:cubicBezTo>
                    <a:pt x="16312" y="3263"/>
                    <a:pt x="16300" y="3251"/>
                    <a:pt x="16300" y="3239"/>
                  </a:cubicBezTo>
                  <a:close/>
                  <a:moveTo>
                    <a:pt x="16776" y="2989"/>
                  </a:moveTo>
                  <a:cubicBezTo>
                    <a:pt x="16872" y="3037"/>
                    <a:pt x="16919" y="3120"/>
                    <a:pt x="16872" y="3263"/>
                  </a:cubicBezTo>
                  <a:cubicBezTo>
                    <a:pt x="16836" y="3370"/>
                    <a:pt x="16764" y="3454"/>
                    <a:pt x="16693" y="3525"/>
                  </a:cubicBezTo>
                  <a:cubicBezTo>
                    <a:pt x="16729" y="3454"/>
                    <a:pt x="16741" y="3382"/>
                    <a:pt x="16741" y="3299"/>
                  </a:cubicBezTo>
                  <a:cubicBezTo>
                    <a:pt x="16753" y="3299"/>
                    <a:pt x="16776" y="3299"/>
                    <a:pt x="16800" y="3275"/>
                  </a:cubicBezTo>
                  <a:cubicBezTo>
                    <a:pt x="16836" y="3239"/>
                    <a:pt x="16848" y="3168"/>
                    <a:pt x="16836" y="3108"/>
                  </a:cubicBezTo>
                  <a:cubicBezTo>
                    <a:pt x="16824" y="3061"/>
                    <a:pt x="16800" y="3025"/>
                    <a:pt x="16776" y="2989"/>
                  </a:cubicBezTo>
                  <a:close/>
                  <a:moveTo>
                    <a:pt x="15991" y="3454"/>
                  </a:moveTo>
                  <a:cubicBezTo>
                    <a:pt x="15955" y="3823"/>
                    <a:pt x="15633" y="4097"/>
                    <a:pt x="15324" y="4287"/>
                  </a:cubicBezTo>
                  <a:cubicBezTo>
                    <a:pt x="14931" y="4537"/>
                    <a:pt x="14490" y="4716"/>
                    <a:pt x="14074" y="4894"/>
                  </a:cubicBezTo>
                  <a:cubicBezTo>
                    <a:pt x="14074" y="4894"/>
                    <a:pt x="14062" y="4882"/>
                    <a:pt x="14062" y="4871"/>
                  </a:cubicBezTo>
                  <a:cubicBezTo>
                    <a:pt x="14062" y="4823"/>
                    <a:pt x="14062" y="4787"/>
                    <a:pt x="14050" y="4740"/>
                  </a:cubicBezTo>
                  <a:cubicBezTo>
                    <a:pt x="14050" y="4704"/>
                    <a:pt x="14050" y="4656"/>
                    <a:pt x="14038" y="4620"/>
                  </a:cubicBezTo>
                  <a:lnTo>
                    <a:pt x="14026" y="4490"/>
                  </a:lnTo>
                  <a:cubicBezTo>
                    <a:pt x="14014" y="4454"/>
                    <a:pt x="14014" y="4418"/>
                    <a:pt x="14002" y="4370"/>
                  </a:cubicBezTo>
                  <a:cubicBezTo>
                    <a:pt x="13990" y="4335"/>
                    <a:pt x="13990" y="4287"/>
                    <a:pt x="13978" y="4251"/>
                  </a:cubicBezTo>
                  <a:cubicBezTo>
                    <a:pt x="13966" y="4204"/>
                    <a:pt x="13966" y="4168"/>
                    <a:pt x="13955" y="4132"/>
                  </a:cubicBezTo>
                  <a:cubicBezTo>
                    <a:pt x="13943" y="4085"/>
                    <a:pt x="13931" y="4049"/>
                    <a:pt x="13919" y="4001"/>
                  </a:cubicBezTo>
                  <a:cubicBezTo>
                    <a:pt x="13919" y="3966"/>
                    <a:pt x="13907" y="3918"/>
                    <a:pt x="13895" y="3882"/>
                  </a:cubicBezTo>
                  <a:cubicBezTo>
                    <a:pt x="13883" y="3858"/>
                    <a:pt x="13883" y="3835"/>
                    <a:pt x="13871" y="3811"/>
                  </a:cubicBezTo>
                  <a:cubicBezTo>
                    <a:pt x="14550" y="3585"/>
                    <a:pt x="15276" y="3466"/>
                    <a:pt x="15991" y="3454"/>
                  </a:cubicBezTo>
                  <a:close/>
                  <a:moveTo>
                    <a:pt x="14955" y="4859"/>
                  </a:moveTo>
                  <a:lnTo>
                    <a:pt x="14955" y="4859"/>
                  </a:lnTo>
                  <a:cubicBezTo>
                    <a:pt x="14848" y="4930"/>
                    <a:pt x="14740" y="5001"/>
                    <a:pt x="14633" y="5061"/>
                  </a:cubicBezTo>
                  <a:cubicBezTo>
                    <a:pt x="14562" y="5109"/>
                    <a:pt x="14490" y="5156"/>
                    <a:pt x="14407" y="5192"/>
                  </a:cubicBezTo>
                  <a:cubicBezTo>
                    <a:pt x="14514" y="5121"/>
                    <a:pt x="14621" y="5037"/>
                    <a:pt x="14728" y="4966"/>
                  </a:cubicBezTo>
                  <a:cubicBezTo>
                    <a:pt x="14728" y="4954"/>
                    <a:pt x="14740" y="4954"/>
                    <a:pt x="14752" y="4954"/>
                  </a:cubicBezTo>
                  <a:lnTo>
                    <a:pt x="14955" y="4859"/>
                  </a:lnTo>
                  <a:close/>
                  <a:moveTo>
                    <a:pt x="3846" y="7264"/>
                  </a:moveTo>
                  <a:cubicBezTo>
                    <a:pt x="3846" y="7287"/>
                    <a:pt x="3846" y="7323"/>
                    <a:pt x="3846" y="7347"/>
                  </a:cubicBezTo>
                  <a:cubicBezTo>
                    <a:pt x="3759" y="7369"/>
                    <a:pt x="3681" y="7381"/>
                    <a:pt x="3595" y="7401"/>
                  </a:cubicBezTo>
                  <a:lnTo>
                    <a:pt x="3595" y="7401"/>
                  </a:lnTo>
                  <a:cubicBezTo>
                    <a:pt x="3679" y="7359"/>
                    <a:pt x="3761" y="7316"/>
                    <a:pt x="3834" y="7264"/>
                  </a:cubicBezTo>
                  <a:close/>
                  <a:moveTo>
                    <a:pt x="3570" y="7414"/>
                  </a:moveTo>
                  <a:cubicBezTo>
                    <a:pt x="3569" y="7416"/>
                    <a:pt x="3566" y="7418"/>
                    <a:pt x="3560" y="7418"/>
                  </a:cubicBezTo>
                  <a:cubicBezTo>
                    <a:pt x="3564" y="7417"/>
                    <a:pt x="3567" y="7415"/>
                    <a:pt x="3570" y="7414"/>
                  </a:cubicBezTo>
                  <a:close/>
                  <a:moveTo>
                    <a:pt x="3191" y="7371"/>
                  </a:moveTo>
                  <a:cubicBezTo>
                    <a:pt x="3120" y="7395"/>
                    <a:pt x="3060" y="7418"/>
                    <a:pt x="2989" y="7442"/>
                  </a:cubicBezTo>
                  <a:cubicBezTo>
                    <a:pt x="2882" y="7478"/>
                    <a:pt x="2751" y="7502"/>
                    <a:pt x="2632" y="7537"/>
                  </a:cubicBezTo>
                  <a:cubicBezTo>
                    <a:pt x="2691" y="7514"/>
                    <a:pt x="2763" y="7490"/>
                    <a:pt x="2822" y="7478"/>
                  </a:cubicBezTo>
                  <a:cubicBezTo>
                    <a:pt x="2941" y="7442"/>
                    <a:pt x="3060" y="7407"/>
                    <a:pt x="3191" y="7371"/>
                  </a:cubicBezTo>
                  <a:close/>
                  <a:moveTo>
                    <a:pt x="2203" y="7680"/>
                  </a:moveTo>
                  <a:cubicBezTo>
                    <a:pt x="2203" y="7692"/>
                    <a:pt x="2203" y="7704"/>
                    <a:pt x="2215" y="7716"/>
                  </a:cubicBezTo>
                  <a:cubicBezTo>
                    <a:pt x="1929" y="7811"/>
                    <a:pt x="1655" y="7942"/>
                    <a:pt x="1405" y="8085"/>
                  </a:cubicBezTo>
                  <a:cubicBezTo>
                    <a:pt x="1524" y="8014"/>
                    <a:pt x="1643" y="7942"/>
                    <a:pt x="1774" y="7871"/>
                  </a:cubicBezTo>
                  <a:cubicBezTo>
                    <a:pt x="1917" y="7799"/>
                    <a:pt x="2060" y="7740"/>
                    <a:pt x="2203" y="7680"/>
                  </a:cubicBezTo>
                  <a:close/>
                  <a:moveTo>
                    <a:pt x="4946" y="8966"/>
                  </a:moveTo>
                  <a:lnTo>
                    <a:pt x="4946" y="8966"/>
                  </a:lnTo>
                  <a:cubicBezTo>
                    <a:pt x="4902" y="8981"/>
                    <a:pt x="4857" y="8995"/>
                    <a:pt x="4813" y="9009"/>
                  </a:cubicBezTo>
                  <a:lnTo>
                    <a:pt x="4813" y="9009"/>
                  </a:lnTo>
                  <a:cubicBezTo>
                    <a:pt x="4854" y="8993"/>
                    <a:pt x="4893" y="8978"/>
                    <a:pt x="4930" y="8966"/>
                  </a:cubicBezTo>
                  <a:cubicBezTo>
                    <a:pt x="4934" y="8966"/>
                    <a:pt x="4940" y="8966"/>
                    <a:pt x="4946" y="8966"/>
                  </a:cubicBezTo>
                  <a:close/>
                  <a:moveTo>
                    <a:pt x="4025" y="7573"/>
                  </a:moveTo>
                  <a:cubicBezTo>
                    <a:pt x="4049" y="7633"/>
                    <a:pt x="4072" y="7692"/>
                    <a:pt x="4108" y="7752"/>
                  </a:cubicBezTo>
                  <a:cubicBezTo>
                    <a:pt x="4120" y="7764"/>
                    <a:pt x="4132" y="7788"/>
                    <a:pt x="4132" y="7811"/>
                  </a:cubicBezTo>
                  <a:cubicBezTo>
                    <a:pt x="4191" y="7907"/>
                    <a:pt x="4251" y="8014"/>
                    <a:pt x="4322" y="8121"/>
                  </a:cubicBezTo>
                  <a:cubicBezTo>
                    <a:pt x="4334" y="8133"/>
                    <a:pt x="4346" y="8157"/>
                    <a:pt x="4358" y="8180"/>
                  </a:cubicBezTo>
                  <a:cubicBezTo>
                    <a:pt x="4418" y="8276"/>
                    <a:pt x="4477" y="8359"/>
                    <a:pt x="4549" y="8454"/>
                  </a:cubicBezTo>
                  <a:cubicBezTo>
                    <a:pt x="4561" y="8466"/>
                    <a:pt x="4572" y="8478"/>
                    <a:pt x="4572" y="8490"/>
                  </a:cubicBezTo>
                  <a:cubicBezTo>
                    <a:pt x="4608" y="8526"/>
                    <a:pt x="4632" y="8561"/>
                    <a:pt x="4668" y="8597"/>
                  </a:cubicBezTo>
                  <a:cubicBezTo>
                    <a:pt x="4239" y="8740"/>
                    <a:pt x="3810" y="8895"/>
                    <a:pt x="3382" y="9026"/>
                  </a:cubicBezTo>
                  <a:cubicBezTo>
                    <a:pt x="2834" y="9204"/>
                    <a:pt x="2275" y="9407"/>
                    <a:pt x="1703" y="9478"/>
                  </a:cubicBezTo>
                  <a:cubicBezTo>
                    <a:pt x="1591" y="9492"/>
                    <a:pt x="1478" y="9500"/>
                    <a:pt x="1365" y="9500"/>
                  </a:cubicBezTo>
                  <a:cubicBezTo>
                    <a:pt x="1085" y="9500"/>
                    <a:pt x="810" y="9451"/>
                    <a:pt x="572" y="9323"/>
                  </a:cubicBezTo>
                  <a:cubicBezTo>
                    <a:pt x="631" y="9264"/>
                    <a:pt x="715" y="9216"/>
                    <a:pt x="762" y="9181"/>
                  </a:cubicBezTo>
                  <a:cubicBezTo>
                    <a:pt x="929" y="9050"/>
                    <a:pt x="1096" y="8931"/>
                    <a:pt x="1274" y="8823"/>
                  </a:cubicBezTo>
                  <a:cubicBezTo>
                    <a:pt x="1989" y="8371"/>
                    <a:pt x="2775" y="7990"/>
                    <a:pt x="3572" y="7716"/>
                  </a:cubicBezTo>
                  <a:cubicBezTo>
                    <a:pt x="3656" y="7692"/>
                    <a:pt x="3739" y="7657"/>
                    <a:pt x="3822" y="7633"/>
                  </a:cubicBezTo>
                  <a:cubicBezTo>
                    <a:pt x="3838" y="7664"/>
                    <a:pt x="3870" y="7691"/>
                    <a:pt x="3903" y="7691"/>
                  </a:cubicBezTo>
                  <a:cubicBezTo>
                    <a:pt x="3920" y="7691"/>
                    <a:pt x="3937" y="7684"/>
                    <a:pt x="3953" y="7668"/>
                  </a:cubicBezTo>
                  <a:cubicBezTo>
                    <a:pt x="3977" y="7633"/>
                    <a:pt x="4001" y="7609"/>
                    <a:pt x="4025" y="7573"/>
                  </a:cubicBezTo>
                  <a:close/>
                  <a:moveTo>
                    <a:pt x="524" y="9657"/>
                  </a:moveTo>
                  <a:lnTo>
                    <a:pt x="524" y="9657"/>
                  </a:lnTo>
                  <a:cubicBezTo>
                    <a:pt x="790" y="9771"/>
                    <a:pt x="1075" y="9817"/>
                    <a:pt x="1367" y="9817"/>
                  </a:cubicBezTo>
                  <a:cubicBezTo>
                    <a:pt x="1533" y="9817"/>
                    <a:pt x="1701" y="9802"/>
                    <a:pt x="1870" y="9776"/>
                  </a:cubicBezTo>
                  <a:lnTo>
                    <a:pt x="1870" y="9776"/>
                  </a:lnTo>
                  <a:cubicBezTo>
                    <a:pt x="1763" y="9800"/>
                    <a:pt x="1655" y="9835"/>
                    <a:pt x="1548" y="9859"/>
                  </a:cubicBezTo>
                  <a:lnTo>
                    <a:pt x="1382" y="9859"/>
                  </a:lnTo>
                  <a:cubicBezTo>
                    <a:pt x="1191" y="9859"/>
                    <a:pt x="1001" y="9847"/>
                    <a:pt x="822" y="9800"/>
                  </a:cubicBezTo>
                  <a:cubicBezTo>
                    <a:pt x="739" y="9776"/>
                    <a:pt x="608" y="9728"/>
                    <a:pt x="524" y="9657"/>
                  </a:cubicBezTo>
                  <a:close/>
                  <a:moveTo>
                    <a:pt x="8728" y="1"/>
                  </a:moveTo>
                  <a:cubicBezTo>
                    <a:pt x="8597" y="1"/>
                    <a:pt x="8466" y="13"/>
                    <a:pt x="8347" y="25"/>
                  </a:cubicBezTo>
                  <a:lnTo>
                    <a:pt x="8323" y="25"/>
                  </a:lnTo>
                  <a:cubicBezTo>
                    <a:pt x="8061" y="48"/>
                    <a:pt x="7799" y="96"/>
                    <a:pt x="7549" y="156"/>
                  </a:cubicBezTo>
                  <a:lnTo>
                    <a:pt x="7537" y="156"/>
                  </a:lnTo>
                  <a:cubicBezTo>
                    <a:pt x="7275" y="215"/>
                    <a:pt x="7025" y="299"/>
                    <a:pt x="6775" y="406"/>
                  </a:cubicBezTo>
                  <a:cubicBezTo>
                    <a:pt x="6644" y="453"/>
                    <a:pt x="6525" y="513"/>
                    <a:pt x="6406" y="572"/>
                  </a:cubicBezTo>
                  <a:cubicBezTo>
                    <a:pt x="6215" y="668"/>
                    <a:pt x="6037" y="775"/>
                    <a:pt x="5858" y="894"/>
                  </a:cubicBezTo>
                  <a:cubicBezTo>
                    <a:pt x="5846" y="894"/>
                    <a:pt x="5834" y="906"/>
                    <a:pt x="5834" y="906"/>
                  </a:cubicBezTo>
                  <a:cubicBezTo>
                    <a:pt x="5787" y="941"/>
                    <a:pt x="5739" y="965"/>
                    <a:pt x="5704" y="1001"/>
                  </a:cubicBezTo>
                  <a:cubicBezTo>
                    <a:pt x="5680" y="1013"/>
                    <a:pt x="5656" y="1037"/>
                    <a:pt x="5632" y="1049"/>
                  </a:cubicBezTo>
                  <a:cubicBezTo>
                    <a:pt x="5596" y="1084"/>
                    <a:pt x="5561" y="1108"/>
                    <a:pt x="5525" y="1132"/>
                  </a:cubicBezTo>
                  <a:cubicBezTo>
                    <a:pt x="5489" y="1156"/>
                    <a:pt x="5453" y="1191"/>
                    <a:pt x="5430" y="1215"/>
                  </a:cubicBezTo>
                  <a:cubicBezTo>
                    <a:pt x="5394" y="1239"/>
                    <a:pt x="5370" y="1263"/>
                    <a:pt x="5334" y="1287"/>
                  </a:cubicBezTo>
                  <a:cubicBezTo>
                    <a:pt x="5299" y="1322"/>
                    <a:pt x="5263" y="1358"/>
                    <a:pt x="5215" y="1394"/>
                  </a:cubicBezTo>
                  <a:cubicBezTo>
                    <a:pt x="5203" y="1406"/>
                    <a:pt x="5180" y="1430"/>
                    <a:pt x="5156" y="1453"/>
                  </a:cubicBezTo>
                  <a:cubicBezTo>
                    <a:pt x="5096" y="1513"/>
                    <a:pt x="5037" y="1572"/>
                    <a:pt x="4977" y="1632"/>
                  </a:cubicBezTo>
                  <a:cubicBezTo>
                    <a:pt x="4918" y="1692"/>
                    <a:pt x="4858" y="1751"/>
                    <a:pt x="4799" y="1823"/>
                  </a:cubicBezTo>
                  <a:cubicBezTo>
                    <a:pt x="4787" y="1846"/>
                    <a:pt x="4763" y="1858"/>
                    <a:pt x="4751" y="1882"/>
                  </a:cubicBezTo>
                  <a:cubicBezTo>
                    <a:pt x="4715" y="1930"/>
                    <a:pt x="4680" y="1965"/>
                    <a:pt x="4644" y="2013"/>
                  </a:cubicBezTo>
                  <a:cubicBezTo>
                    <a:pt x="4620" y="2037"/>
                    <a:pt x="4596" y="2073"/>
                    <a:pt x="4572" y="2096"/>
                  </a:cubicBezTo>
                  <a:cubicBezTo>
                    <a:pt x="4549" y="2132"/>
                    <a:pt x="4525" y="2168"/>
                    <a:pt x="4489" y="2215"/>
                  </a:cubicBezTo>
                  <a:cubicBezTo>
                    <a:pt x="4465" y="2239"/>
                    <a:pt x="4453" y="2275"/>
                    <a:pt x="4430" y="2311"/>
                  </a:cubicBezTo>
                  <a:lnTo>
                    <a:pt x="4358" y="2418"/>
                  </a:lnTo>
                  <a:cubicBezTo>
                    <a:pt x="4334" y="2442"/>
                    <a:pt x="4310" y="2477"/>
                    <a:pt x="4287" y="2513"/>
                  </a:cubicBezTo>
                  <a:cubicBezTo>
                    <a:pt x="4263" y="2549"/>
                    <a:pt x="4251" y="2585"/>
                    <a:pt x="4227" y="2620"/>
                  </a:cubicBezTo>
                  <a:cubicBezTo>
                    <a:pt x="4203" y="2656"/>
                    <a:pt x="4180" y="2692"/>
                    <a:pt x="4168" y="2727"/>
                  </a:cubicBezTo>
                  <a:cubicBezTo>
                    <a:pt x="4144" y="2763"/>
                    <a:pt x="4132" y="2787"/>
                    <a:pt x="4120" y="2823"/>
                  </a:cubicBezTo>
                  <a:cubicBezTo>
                    <a:pt x="4060" y="2930"/>
                    <a:pt x="4001" y="3037"/>
                    <a:pt x="3953" y="3144"/>
                  </a:cubicBezTo>
                  <a:cubicBezTo>
                    <a:pt x="3906" y="3263"/>
                    <a:pt x="3858" y="3382"/>
                    <a:pt x="3810" y="3489"/>
                  </a:cubicBezTo>
                  <a:cubicBezTo>
                    <a:pt x="3810" y="3513"/>
                    <a:pt x="3799" y="3525"/>
                    <a:pt x="3799" y="3549"/>
                  </a:cubicBezTo>
                  <a:cubicBezTo>
                    <a:pt x="3715" y="3787"/>
                    <a:pt x="3656" y="4025"/>
                    <a:pt x="3608" y="4263"/>
                  </a:cubicBezTo>
                  <a:cubicBezTo>
                    <a:pt x="3596" y="4287"/>
                    <a:pt x="3596" y="4299"/>
                    <a:pt x="3596" y="4311"/>
                  </a:cubicBezTo>
                  <a:cubicBezTo>
                    <a:pt x="3572" y="4442"/>
                    <a:pt x="3548" y="4561"/>
                    <a:pt x="3537" y="4680"/>
                  </a:cubicBezTo>
                  <a:cubicBezTo>
                    <a:pt x="3537" y="4692"/>
                    <a:pt x="3537" y="4704"/>
                    <a:pt x="3537" y="4704"/>
                  </a:cubicBezTo>
                  <a:cubicBezTo>
                    <a:pt x="3525" y="4823"/>
                    <a:pt x="3513" y="4942"/>
                    <a:pt x="3513" y="5061"/>
                  </a:cubicBezTo>
                  <a:cubicBezTo>
                    <a:pt x="3513" y="5073"/>
                    <a:pt x="3501" y="5085"/>
                    <a:pt x="3501" y="5097"/>
                  </a:cubicBezTo>
                  <a:cubicBezTo>
                    <a:pt x="3501" y="5216"/>
                    <a:pt x="3501" y="5347"/>
                    <a:pt x="3501" y="5466"/>
                  </a:cubicBezTo>
                  <a:cubicBezTo>
                    <a:pt x="3501" y="5478"/>
                    <a:pt x="3501" y="5502"/>
                    <a:pt x="3513" y="5513"/>
                  </a:cubicBezTo>
                  <a:cubicBezTo>
                    <a:pt x="3513" y="5632"/>
                    <a:pt x="3525" y="5752"/>
                    <a:pt x="3537" y="5859"/>
                  </a:cubicBezTo>
                  <a:cubicBezTo>
                    <a:pt x="3537" y="5871"/>
                    <a:pt x="3537" y="5883"/>
                    <a:pt x="3537" y="5883"/>
                  </a:cubicBezTo>
                  <a:cubicBezTo>
                    <a:pt x="3548" y="6002"/>
                    <a:pt x="3560" y="6121"/>
                    <a:pt x="3584" y="6240"/>
                  </a:cubicBezTo>
                  <a:lnTo>
                    <a:pt x="3596" y="6311"/>
                  </a:lnTo>
                  <a:cubicBezTo>
                    <a:pt x="3644" y="6525"/>
                    <a:pt x="3703" y="6740"/>
                    <a:pt x="3775" y="6954"/>
                  </a:cubicBezTo>
                  <a:cubicBezTo>
                    <a:pt x="3620" y="6990"/>
                    <a:pt x="3465" y="7026"/>
                    <a:pt x="3310" y="7073"/>
                  </a:cubicBezTo>
                  <a:cubicBezTo>
                    <a:pt x="3108" y="7121"/>
                    <a:pt x="2917" y="7168"/>
                    <a:pt x="2727" y="7228"/>
                  </a:cubicBezTo>
                  <a:cubicBezTo>
                    <a:pt x="2334" y="7347"/>
                    <a:pt x="1953" y="7490"/>
                    <a:pt x="1596" y="7680"/>
                  </a:cubicBezTo>
                  <a:cubicBezTo>
                    <a:pt x="1012" y="7978"/>
                    <a:pt x="429" y="8442"/>
                    <a:pt x="143" y="9038"/>
                  </a:cubicBezTo>
                  <a:lnTo>
                    <a:pt x="48" y="9121"/>
                  </a:lnTo>
                  <a:cubicBezTo>
                    <a:pt x="0" y="9181"/>
                    <a:pt x="0" y="9252"/>
                    <a:pt x="24" y="9312"/>
                  </a:cubicBezTo>
                  <a:cubicBezTo>
                    <a:pt x="24" y="9323"/>
                    <a:pt x="24" y="9323"/>
                    <a:pt x="24" y="9335"/>
                  </a:cubicBezTo>
                  <a:cubicBezTo>
                    <a:pt x="0" y="9395"/>
                    <a:pt x="48" y="9419"/>
                    <a:pt x="96" y="9419"/>
                  </a:cubicBezTo>
                  <a:cubicBezTo>
                    <a:pt x="96" y="9442"/>
                    <a:pt x="84" y="9478"/>
                    <a:pt x="84" y="9502"/>
                  </a:cubicBezTo>
                  <a:cubicBezTo>
                    <a:pt x="72" y="9704"/>
                    <a:pt x="191" y="9883"/>
                    <a:pt x="346" y="10002"/>
                  </a:cubicBezTo>
                  <a:cubicBezTo>
                    <a:pt x="633" y="10204"/>
                    <a:pt x="1033" y="10254"/>
                    <a:pt x="1387" y="10254"/>
                  </a:cubicBezTo>
                  <a:cubicBezTo>
                    <a:pt x="1430" y="10254"/>
                    <a:pt x="1472" y="10253"/>
                    <a:pt x="1513" y="10252"/>
                  </a:cubicBezTo>
                  <a:cubicBezTo>
                    <a:pt x="1929" y="10228"/>
                    <a:pt x="2346" y="10133"/>
                    <a:pt x="2739" y="10026"/>
                  </a:cubicBezTo>
                  <a:cubicBezTo>
                    <a:pt x="3596" y="9800"/>
                    <a:pt x="4453" y="9538"/>
                    <a:pt x="5299" y="9264"/>
                  </a:cubicBezTo>
                  <a:cubicBezTo>
                    <a:pt x="5299" y="9276"/>
                    <a:pt x="5311" y="9276"/>
                    <a:pt x="5323" y="9288"/>
                  </a:cubicBezTo>
                  <a:cubicBezTo>
                    <a:pt x="5334" y="9300"/>
                    <a:pt x="5358" y="9323"/>
                    <a:pt x="5382" y="9335"/>
                  </a:cubicBezTo>
                  <a:cubicBezTo>
                    <a:pt x="5430" y="9371"/>
                    <a:pt x="5465" y="9407"/>
                    <a:pt x="5513" y="9442"/>
                  </a:cubicBezTo>
                  <a:lnTo>
                    <a:pt x="5596" y="9502"/>
                  </a:lnTo>
                  <a:cubicBezTo>
                    <a:pt x="5632" y="9538"/>
                    <a:pt x="5668" y="9562"/>
                    <a:pt x="5715" y="9597"/>
                  </a:cubicBezTo>
                  <a:lnTo>
                    <a:pt x="5799" y="9657"/>
                  </a:lnTo>
                  <a:cubicBezTo>
                    <a:pt x="5834" y="9681"/>
                    <a:pt x="5870" y="9704"/>
                    <a:pt x="5918" y="9728"/>
                  </a:cubicBezTo>
                  <a:cubicBezTo>
                    <a:pt x="5942" y="9752"/>
                    <a:pt x="5977" y="9776"/>
                    <a:pt x="6013" y="9800"/>
                  </a:cubicBezTo>
                  <a:lnTo>
                    <a:pt x="6120" y="9859"/>
                  </a:lnTo>
                  <a:cubicBezTo>
                    <a:pt x="6156" y="9883"/>
                    <a:pt x="6192" y="9907"/>
                    <a:pt x="6227" y="9919"/>
                  </a:cubicBezTo>
                  <a:cubicBezTo>
                    <a:pt x="6251" y="9943"/>
                    <a:pt x="6287" y="9954"/>
                    <a:pt x="6323" y="9978"/>
                  </a:cubicBezTo>
                  <a:cubicBezTo>
                    <a:pt x="6406" y="10014"/>
                    <a:pt x="6489" y="10062"/>
                    <a:pt x="6573" y="10097"/>
                  </a:cubicBezTo>
                  <a:cubicBezTo>
                    <a:pt x="6596" y="10109"/>
                    <a:pt x="6608" y="10121"/>
                    <a:pt x="6632" y="10133"/>
                  </a:cubicBezTo>
                  <a:cubicBezTo>
                    <a:pt x="6680" y="10145"/>
                    <a:pt x="6727" y="10169"/>
                    <a:pt x="6787" y="10193"/>
                  </a:cubicBezTo>
                  <a:cubicBezTo>
                    <a:pt x="6799" y="10204"/>
                    <a:pt x="6823" y="10204"/>
                    <a:pt x="6847" y="10216"/>
                  </a:cubicBezTo>
                  <a:cubicBezTo>
                    <a:pt x="6906" y="10240"/>
                    <a:pt x="6954" y="10252"/>
                    <a:pt x="7001" y="10276"/>
                  </a:cubicBezTo>
                  <a:lnTo>
                    <a:pt x="7061" y="10300"/>
                  </a:lnTo>
                  <a:cubicBezTo>
                    <a:pt x="7120" y="10312"/>
                    <a:pt x="7168" y="10335"/>
                    <a:pt x="7228" y="10347"/>
                  </a:cubicBezTo>
                  <a:cubicBezTo>
                    <a:pt x="7239" y="10359"/>
                    <a:pt x="7263" y="10359"/>
                    <a:pt x="7275" y="10359"/>
                  </a:cubicBezTo>
                  <a:cubicBezTo>
                    <a:pt x="7335" y="10383"/>
                    <a:pt x="7394" y="10395"/>
                    <a:pt x="7454" y="10419"/>
                  </a:cubicBezTo>
                  <a:lnTo>
                    <a:pt x="7478" y="10419"/>
                  </a:lnTo>
                  <a:cubicBezTo>
                    <a:pt x="7908" y="10528"/>
                    <a:pt x="8348" y="10586"/>
                    <a:pt x="8789" y="10586"/>
                  </a:cubicBezTo>
                  <a:cubicBezTo>
                    <a:pt x="9019" y="10586"/>
                    <a:pt x="9249" y="10571"/>
                    <a:pt x="9478" y="10538"/>
                  </a:cubicBezTo>
                  <a:lnTo>
                    <a:pt x="9490" y="10538"/>
                  </a:lnTo>
                  <a:cubicBezTo>
                    <a:pt x="9573" y="10526"/>
                    <a:pt x="9656" y="10514"/>
                    <a:pt x="9752" y="10502"/>
                  </a:cubicBezTo>
                  <a:cubicBezTo>
                    <a:pt x="9764" y="10490"/>
                    <a:pt x="9775" y="10490"/>
                    <a:pt x="9787" y="10490"/>
                  </a:cubicBezTo>
                  <a:cubicBezTo>
                    <a:pt x="9871" y="10478"/>
                    <a:pt x="9942" y="10455"/>
                    <a:pt x="10025" y="10443"/>
                  </a:cubicBezTo>
                  <a:cubicBezTo>
                    <a:pt x="10037" y="10431"/>
                    <a:pt x="10061" y="10431"/>
                    <a:pt x="10073" y="10431"/>
                  </a:cubicBezTo>
                  <a:cubicBezTo>
                    <a:pt x="10145" y="10407"/>
                    <a:pt x="10228" y="10383"/>
                    <a:pt x="10299" y="10371"/>
                  </a:cubicBezTo>
                  <a:lnTo>
                    <a:pt x="10347" y="10347"/>
                  </a:lnTo>
                  <a:cubicBezTo>
                    <a:pt x="10430" y="10324"/>
                    <a:pt x="10514" y="10300"/>
                    <a:pt x="10597" y="10276"/>
                  </a:cubicBezTo>
                  <a:cubicBezTo>
                    <a:pt x="10597" y="10264"/>
                    <a:pt x="10609" y="10264"/>
                    <a:pt x="10621" y="10264"/>
                  </a:cubicBezTo>
                  <a:cubicBezTo>
                    <a:pt x="10799" y="10193"/>
                    <a:pt x="10978" y="10121"/>
                    <a:pt x="11145" y="10038"/>
                  </a:cubicBezTo>
                  <a:cubicBezTo>
                    <a:pt x="11157" y="10026"/>
                    <a:pt x="11168" y="10026"/>
                    <a:pt x="11192" y="10014"/>
                  </a:cubicBezTo>
                  <a:cubicBezTo>
                    <a:pt x="11252" y="9978"/>
                    <a:pt x="11323" y="9943"/>
                    <a:pt x="11395" y="9907"/>
                  </a:cubicBezTo>
                  <a:lnTo>
                    <a:pt x="11466" y="9859"/>
                  </a:lnTo>
                  <a:cubicBezTo>
                    <a:pt x="11526" y="9823"/>
                    <a:pt x="11573" y="9800"/>
                    <a:pt x="11633" y="9764"/>
                  </a:cubicBezTo>
                  <a:cubicBezTo>
                    <a:pt x="11657" y="9740"/>
                    <a:pt x="11692" y="9728"/>
                    <a:pt x="11716" y="9704"/>
                  </a:cubicBezTo>
                  <a:cubicBezTo>
                    <a:pt x="11764" y="9669"/>
                    <a:pt x="11823" y="9633"/>
                    <a:pt x="11871" y="9597"/>
                  </a:cubicBezTo>
                  <a:cubicBezTo>
                    <a:pt x="11895" y="9573"/>
                    <a:pt x="11930" y="9562"/>
                    <a:pt x="11954" y="9538"/>
                  </a:cubicBezTo>
                  <a:cubicBezTo>
                    <a:pt x="12002" y="9502"/>
                    <a:pt x="12050" y="9466"/>
                    <a:pt x="12097" y="9419"/>
                  </a:cubicBezTo>
                  <a:cubicBezTo>
                    <a:pt x="12133" y="9407"/>
                    <a:pt x="12157" y="9383"/>
                    <a:pt x="12181" y="9359"/>
                  </a:cubicBezTo>
                  <a:cubicBezTo>
                    <a:pt x="12240" y="9312"/>
                    <a:pt x="12288" y="9264"/>
                    <a:pt x="12335" y="9228"/>
                  </a:cubicBezTo>
                  <a:cubicBezTo>
                    <a:pt x="12359" y="9204"/>
                    <a:pt x="12383" y="9181"/>
                    <a:pt x="12407" y="9169"/>
                  </a:cubicBezTo>
                  <a:cubicBezTo>
                    <a:pt x="12466" y="9097"/>
                    <a:pt x="12538" y="9026"/>
                    <a:pt x="12609" y="8954"/>
                  </a:cubicBezTo>
                  <a:cubicBezTo>
                    <a:pt x="12621" y="8954"/>
                    <a:pt x="12621" y="8942"/>
                    <a:pt x="12633" y="8942"/>
                  </a:cubicBezTo>
                  <a:cubicBezTo>
                    <a:pt x="12681" y="8883"/>
                    <a:pt x="12740" y="8811"/>
                    <a:pt x="12800" y="8752"/>
                  </a:cubicBezTo>
                  <a:cubicBezTo>
                    <a:pt x="12859" y="8692"/>
                    <a:pt x="12907" y="8621"/>
                    <a:pt x="12966" y="8550"/>
                  </a:cubicBezTo>
                  <a:cubicBezTo>
                    <a:pt x="12990" y="8526"/>
                    <a:pt x="13002" y="8502"/>
                    <a:pt x="13026" y="8466"/>
                  </a:cubicBezTo>
                  <a:cubicBezTo>
                    <a:pt x="13062" y="8430"/>
                    <a:pt x="13085" y="8383"/>
                    <a:pt x="13121" y="8347"/>
                  </a:cubicBezTo>
                  <a:cubicBezTo>
                    <a:pt x="13145" y="8311"/>
                    <a:pt x="13169" y="8276"/>
                    <a:pt x="13181" y="8252"/>
                  </a:cubicBezTo>
                  <a:cubicBezTo>
                    <a:pt x="13216" y="8204"/>
                    <a:pt x="13240" y="8169"/>
                    <a:pt x="13264" y="8121"/>
                  </a:cubicBezTo>
                  <a:cubicBezTo>
                    <a:pt x="13288" y="8097"/>
                    <a:pt x="13312" y="8061"/>
                    <a:pt x="13324" y="8026"/>
                  </a:cubicBezTo>
                  <a:cubicBezTo>
                    <a:pt x="13347" y="7978"/>
                    <a:pt x="13371" y="7942"/>
                    <a:pt x="13395" y="7907"/>
                  </a:cubicBezTo>
                  <a:cubicBezTo>
                    <a:pt x="13419" y="7871"/>
                    <a:pt x="13443" y="7835"/>
                    <a:pt x="13454" y="7799"/>
                  </a:cubicBezTo>
                  <a:cubicBezTo>
                    <a:pt x="13478" y="7764"/>
                    <a:pt x="13502" y="7716"/>
                    <a:pt x="13526" y="7680"/>
                  </a:cubicBezTo>
                  <a:cubicBezTo>
                    <a:pt x="13538" y="7645"/>
                    <a:pt x="13562" y="7609"/>
                    <a:pt x="13574" y="7573"/>
                  </a:cubicBezTo>
                  <a:cubicBezTo>
                    <a:pt x="13597" y="7526"/>
                    <a:pt x="13609" y="7490"/>
                    <a:pt x="13633" y="7442"/>
                  </a:cubicBezTo>
                  <a:cubicBezTo>
                    <a:pt x="13645" y="7407"/>
                    <a:pt x="13657" y="7371"/>
                    <a:pt x="13681" y="7335"/>
                  </a:cubicBezTo>
                  <a:cubicBezTo>
                    <a:pt x="13693" y="7287"/>
                    <a:pt x="13716" y="7252"/>
                    <a:pt x="13728" y="7216"/>
                  </a:cubicBezTo>
                  <a:cubicBezTo>
                    <a:pt x="13740" y="7168"/>
                    <a:pt x="13752" y="7133"/>
                    <a:pt x="13764" y="7097"/>
                  </a:cubicBezTo>
                  <a:cubicBezTo>
                    <a:pt x="13788" y="7049"/>
                    <a:pt x="13800" y="7014"/>
                    <a:pt x="13812" y="6978"/>
                  </a:cubicBezTo>
                  <a:cubicBezTo>
                    <a:pt x="13824" y="6930"/>
                    <a:pt x="13835" y="6895"/>
                    <a:pt x="13847" y="6859"/>
                  </a:cubicBezTo>
                  <a:cubicBezTo>
                    <a:pt x="13859" y="6811"/>
                    <a:pt x="13871" y="6775"/>
                    <a:pt x="13883" y="6728"/>
                  </a:cubicBezTo>
                  <a:cubicBezTo>
                    <a:pt x="13895" y="6692"/>
                    <a:pt x="13907" y="6656"/>
                    <a:pt x="13919" y="6609"/>
                  </a:cubicBezTo>
                  <a:cubicBezTo>
                    <a:pt x="13931" y="6573"/>
                    <a:pt x="13943" y="6525"/>
                    <a:pt x="13955" y="6490"/>
                  </a:cubicBezTo>
                  <a:cubicBezTo>
                    <a:pt x="13955" y="6442"/>
                    <a:pt x="13966" y="6406"/>
                    <a:pt x="13978" y="6371"/>
                  </a:cubicBezTo>
                  <a:cubicBezTo>
                    <a:pt x="13978" y="6323"/>
                    <a:pt x="13990" y="6287"/>
                    <a:pt x="14002" y="6240"/>
                  </a:cubicBezTo>
                  <a:cubicBezTo>
                    <a:pt x="14002" y="6204"/>
                    <a:pt x="14014" y="6156"/>
                    <a:pt x="14014" y="6121"/>
                  </a:cubicBezTo>
                  <a:cubicBezTo>
                    <a:pt x="14026" y="6073"/>
                    <a:pt x="14038" y="6037"/>
                    <a:pt x="14038" y="5990"/>
                  </a:cubicBezTo>
                  <a:cubicBezTo>
                    <a:pt x="14038" y="5966"/>
                    <a:pt x="14050" y="5930"/>
                    <a:pt x="14050" y="5906"/>
                  </a:cubicBezTo>
                  <a:cubicBezTo>
                    <a:pt x="14859" y="5490"/>
                    <a:pt x="15621" y="5025"/>
                    <a:pt x="16312" y="4430"/>
                  </a:cubicBezTo>
                  <a:cubicBezTo>
                    <a:pt x="16502" y="4275"/>
                    <a:pt x="16681" y="4097"/>
                    <a:pt x="16848" y="3918"/>
                  </a:cubicBezTo>
                  <a:cubicBezTo>
                    <a:pt x="16979" y="3787"/>
                    <a:pt x="17110" y="3644"/>
                    <a:pt x="17181" y="3477"/>
                  </a:cubicBezTo>
                  <a:cubicBezTo>
                    <a:pt x="17372" y="3073"/>
                    <a:pt x="17157" y="2704"/>
                    <a:pt x="16753" y="2585"/>
                  </a:cubicBezTo>
                  <a:cubicBezTo>
                    <a:pt x="16604" y="2545"/>
                    <a:pt x="16444" y="2530"/>
                    <a:pt x="16280" y="2530"/>
                  </a:cubicBezTo>
                  <a:cubicBezTo>
                    <a:pt x="15999" y="2530"/>
                    <a:pt x="15706" y="2575"/>
                    <a:pt x="15443" y="2620"/>
                  </a:cubicBezTo>
                  <a:cubicBezTo>
                    <a:pt x="15014" y="2680"/>
                    <a:pt x="14597" y="2799"/>
                    <a:pt x="14205" y="2954"/>
                  </a:cubicBezTo>
                  <a:cubicBezTo>
                    <a:pt x="14014" y="3037"/>
                    <a:pt x="13835" y="3120"/>
                    <a:pt x="13657" y="3216"/>
                  </a:cubicBezTo>
                  <a:cubicBezTo>
                    <a:pt x="13657" y="3192"/>
                    <a:pt x="13645" y="3180"/>
                    <a:pt x="13645" y="3168"/>
                  </a:cubicBezTo>
                  <a:cubicBezTo>
                    <a:pt x="13621" y="3132"/>
                    <a:pt x="13597" y="3096"/>
                    <a:pt x="13585" y="3049"/>
                  </a:cubicBezTo>
                  <a:cubicBezTo>
                    <a:pt x="13562" y="3013"/>
                    <a:pt x="13550" y="2977"/>
                    <a:pt x="13538" y="2942"/>
                  </a:cubicBezTo>
                  <a:cubicBezTo>
                    <a:pt x="13514" y="2894"/>
                    <a:pt x="13490" y="2858"/>
                    <a:pt x="13466" y="2823"/>
                  </a:cubicBezTo>
                  <a:cubicBezTo>
                    <a:pt x="13454" y="2787"/>
                    <a:pt x="13431" y="2751"/>
                    <a:pt x="13419" y="2715"/>
                  </a:cubicBezTo>
                  <a:cubicBezTo>
                    <a:pt x="13395" y="2680"/>
                    <a:pt x="13371" y="2632"/>
                    <a:pt x="13347" y="2596"/>
                  </a:cubicBezTo>
                  <a:cubicBezTo>
                    <a:pt x="13324" y="2561"/>
                    <a:pt x="13300" y="2525"/>
                    <a:pt x="13288" y="2489"/>
                  </a:cubicBezTo>
                  <a:cubicBezTo>
                    <a:pt x="13252" y="2454"/>
                    <a:pt x="13228" y="2418"/>
                    <a:pt x="13204" y="2370"/>
                  </a:cubicBezTo>
                  <a:cubicBezTo>
                    <a:pt x="13181" y="2346"/>
                    <a:pt x="13157" y="2311"/>
                    <a:pt x="13145" y="2275"/>
                  </a:cubicBezTo>
                  <a:cubicBezTo>
                    <a:pt x="13109" y="2239"/>
                    <a:pt x="13085" y="2204"/>
                    <a:pt x="13050" y="2156"/>
                  </a:cubicBezTo>
                  <a:cubicBezTo>
                    <a:pt x="13026" y="2132"/>
                    <a:pt x="13014" y="2096"/>
                    <a:pt x="12990" y="2073"/>
                  </a:cubicBezTo>
                  <a:cubicBezTo>
                    <a:pt x="12954" y="2025"/>
                    <a:pt x="12919" y="1989"/>
                    <a:pt x="12883" y="1942"/>
                  </a:cubicBezTo>
                  <a:cubicBezTo>
                    <a:pt x="12859" y="1918"/>
                    <a:pt x="12847" y="1894"/>
                    <a:pt x="12823" y="1870"/>
                  </a:cubicBezTo>
                  <a:cubicBezTo>
                    <a:pt x="12788" y="1823"/>
                    <a:pt x="12740" y="1775"/>
                    <a:pt x="12704" y="1739"/>
                  </a:cubicBezTo>
                  <a:cubicBezTo>
                    <a:pt x="12681" y="1715"/>
                    <a:pt x="12669" y="1692"/>
                    <a:pt x="12645" y="1668"/>
                  </a:cubicBezTo>
                  <a:cubicBezTo>
                    <a:pt x="12585" y="1608"/>
                    <a:pt x="12526" y="1537"/>
                    <a:pt x="12454" y="1477"/>
                  </a:cubicBezTo>
                  <a:cubicBezTo>
                    <a:pt x="12359" y="1394"/>
                    <a:pt x="12264" y="1311"/>
                    <a:pt x="12169" y="1227"/>
                  </a:cubicBezTo>
                  <a:cubicBezTo>
                    <a:pt x="12145" y="1203"/>
                    <a:pt x="12121" y="1191"/>
                    <a:pt x="12097" y="1168"/>
                  </a:cubicBezTo>
                  <a:cubicBezTo>
                    <a:pt x="12002" y="1096"/>
                    <a:pt x="11907" y="1013"/>
                    <a:pt x="11811" y="941"/>
                  </a:cubicBezTo>
                  <a:cubicBezTo>
                    <a:pt x="11788" y="941"/>
                    <a:pt x="11776" y="930"/>
                    <a:pt x="11764" y="918"/>
                  </a:cubicBezTo>
                  <a:cubicBezTo>
                    <a:pt x="11669" y="858"/>
                    <a:pt x="11573" y="799"/>
                    <a:pt x="11478" y="739"/>
                  </a:cubicBezTo>
                  <a:cubicBezTo>
                    <a:pt x="11466" y="727"/>
                    <a:pt x="11442" y="715"/>
                    <a:pt x="11419" y="703"/>
                  </a:cubicBezTo>
                  <a:cubicBezTo>
                    <a:pt x="11323" y="644"/>
                    <a:pt x="11216" y="584"/>
                    <a:pt x="11097" y="537"/>
                  </a:cubicBezTo>
                  <a:cubicBezTo>
                    <a:pt x="11085" y="525"/>
                    <a:pt x="11061" y="513"/>
                    <a:pt x="11038" y="501"/>
                  </a:cubicBezTo>
                  <a:cubicBezTo>
                    <a:pt x="10930" y="453"/>
                    <a:pt x="10823" y="406"/>
                    <a:pt x="10716" y="370"/>
                  </a:cubicBezTo>
                  <a:lnTo>
                    <a:pt x="10704" y="358"/>
                  </a:lnTo>
                  <a:cubicBezTo>
                    <a:pt x="10585" y="310"/>
                    <a:pt x="10466" y="275"/>
                    <a:pt x="10347" y="239"/>
                  </a:cubicBezTo>
                  <a:cubicBezTo>
                    <a:pt x="10335" y="239"/>
                    <a:pt x="10311" y="227"/>
                    <a:pt x="10287" y="215"/>
                  </a:cubicBezTo>
                  <a:cubicBezTo>
                    <a:pt x="10049" y="156"/>
                    <a:pt x="9811" y="96"/>
                    <a:pt x="9561" y="60"/>
                  </a:cubicBezTo>
                  <a:cubicBezTo>
                    <a:pt x="9549" y="60"/>
                    <a:pt x="9525" y="60"/>
                    <a:pt x="9514" y="48"/>
                  </a:cubicBezTo>
                  <a:cubicBezTo>
                    <a:pt x="9394" y="37"/>
                    <a:pt x="9263" y="25"/>
                    <a:pt x="9144" y="13"/>
                  </a:cubicBezTo>
                  <a:lnTo>
                    <a:pt x="9121" y="13"/>
                  </a:lnTo>
                  <a:cubicBezTo>
                    <a:pt x="8990" y="13"/>
                    <a:pt x="8871" y="1"/>
                    <a:pt x="8740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70" name="Google Shape;2270;p48"/>
            <p:cNvGrpSpPr/>
            <p:nvPr/>
          </p:nvGrpSpPr>
          <p:grpSpPr>
            <a:xfrm>
              <a:off x="6225980" y="3998849"/>
              <a:ext cx="1339598" cy="816004"/>
              <a:chOff x="5214650" y="2724475"/>
              <a:chExt cx="434300" cy="264550"/>
            </a:xfrm>
          </p:grpSpPr>
          <p:sp>
            <p:nvSpPr>
              <p:cNvPr id="2271" name="Google Shape;2271;p48"/>
              <p:cNvSpPr/>
              <p:nvPr/>
            </p:nvSpPr>
            <p:spPr>
              <a:xfrm>
                <a:off x="5313475" y="2738800"/>
                <a:ext cx="221175" cy="250225"/>
              </a:xfrm>
              <a:custGeom>
                <a:avLst/>
                <a:gdLst/>
                <a:ahLst/>
                <a:cxnLst/>
                <a:rect l="l" t="t" r="r" b="b"/>
                <a:pathLst>
                  <a:path w="8847" h="10009" extrusionOk="0">
                    <a:moveTo>
                      <a:pt x="2441" y="0"/>
                    </a:moveTo>
                    <a:cubicBezTo>
                      <a:pt x="1929" y="262"/>
                      <a:pt x="1441" y="607"/>
                      <a:pt x="1012" y="1048"/>
                    </a:cubicBezTo>
                    <a:cubicBezTo>
                      <a:pt x="584" y="1512"/>
                      <a:pt x="238" y="2024"/>
                      <a:pt x="0" y="2572"/>
                    </a:cubicBezTo>
                    <a:cubicBezTo>
                      <a:pt x="179" y="2703"/>
                      <a:pt x="393" y="2798"/>
                      <a:pt x="584" y="2822"/>
                    </a:cubicBezTo>
                    <a:cubicBezTo>
                      <a:pt x="1262" y="2917"/>
                      <a:pt x="1965" y="2834"/>
                      <a:pt x="2632" y="2989"/>
                    </a:cubicBezTo>
                    <a:cubicBezTo>
                      <a:pt x="2905" y="3048"/>
                      <a:pt x="3310" y="3227"/>
                      <a:pt x="3239" y="3548"/>
                    </a:cubicBezTo>
                    <a:cubicBezTo>
                      <a:pt x="3191" y="3739"/>
                      <a:pt x="2834" y="4013"/>
                      <a:pt x="2691" y="4155"/>
                    </a:cubicBezTo>
                    <a:cubicBezTo>
                      <a:pt x="2465" y="4370"/>
                      <a:pt x="2060" y="4429"/>
                      <a:pt x="2251" y="4763"/>
                    </a:cubicBezTo>
                    <a:cubicBezTo>
                      <a:pt x="2390" y="4999"/>
                      <a:pt x="2617" y="5100"/>
                      <a:pt x="2870" y="5100"/>
                    </a:cubicBezTo>
                    <a:cubicBezTo>
                      <a:pt x="2897" y="5100"/>
                      <a:pt x="2925" y="5098"/>
                      <a:pt x="2953" y="5096"/>
                    </a:cubicBezTo>
                    <a:cubicBezTo>
                      <a:pt x="3305" y="5074"/>
                      <a:pt x="3697" y="4890"/>
                      <a:pt x="4065" y="4890"/>
                    </a:cubicBezTo>
                    <a:cubicBezTo>
                      <a:pt x="4095" y="4890"/>
                      <a:pt x="4125" y="4891"/>
                      <a:pt x="4156" y="4894"/>
                    </a:cubicBezTo>
                    <a:cubicBezTo>
                      <a:pt x="4453" y="4906"/>
                      <a:pt x="4858" y="4953"/>
                      <a:pt x="5156" y="5025"/>
                    </a:cubicBezTo>
                    <a:cubicBezTo>
                      <a:pt x="5465" y="5096"/>
                      <a:pt x="5703" y="5227"/>
                      <a:pt x="5942" y="5453"/>
                    </a:cubicBezTo>
                    <a:cubicBezTo>
                      <a:pt x="6203" y="5703"/>
                      <a:pt x="6275" y="5810"/>
                      <a:pt x="6025" y="6072"/>
                    </a:cubicBezTo>
                    <a:cubicBezTo>
                      <a:pt x="5858" y="6251"/>
                      <a:pt x="5822" y="6227"/>
                      <a:pt x="5620" y="6310"/>
                    </a:cubicBezTo>
                    <a:cubicBezTo>
                      <a:pt x="5441" y="6394"/>
                      <a:pt x="5346" y="6465"/>
                      <a:pt x="5180" y="6560"/>
                    </a:cubicBezTo>
                    <a:cubicBezTo>
                      <a:pt x="4929" y="6715"/>
                      <a:pt x="4632" y="6811"/>
                      <a:pt x="4370" y="6953"/>
                    </a:cubicBezTo>
                    <a:cubicBezTo>
                      <a:pt x="4072" y="7144"/>
                      <a:pt x="4048" y="7322"/>
                      <a:pt x="4298" y="7561"/>
                    </a:cubicBezTo>
                    <a:cubicBezTo>
                      <a:pt x="4453" y="7703"/>
                      <a:pt x="4799" y="7954"/>
                      <a:pt x="4989" y="8025"/>
                    </a:cubicBezTo>
                    <a:cubicBezTo>
                      <a:pt x="5033" y="8039"/>
                      <a:pt x="5080" y="8043"/>
                      <a:pt x="5129" y="8043"/>
                    </a:cubicBezTo>
                    <a:cubicBezTo>
                      <a:pt x="5250" y="8043"/>
                      <a:pt x="5379" y="8013"/>
                      <a:pt x="5489" y="8013"/>
                    </a:cubicBezTo>
                    <a:cubicBezTo>
                      <a:pt x="5715" y="8025"/>
                      <a:pt x="5799" y="8061"/>
                      <a:pt x="6001" y="8144"/>
                    </a:cubicBezTo>
                    <a:cubicBezTo>
                      <a:pt x="6227" y="8215"/>
                      <a:pt x="6715" y="8335"/>
                      <a:pt x="6775" y="8608"/>
                    </a:cubicBezTo>
                    <a:cubicBezTo>
                      <a:pt x="6811" y="8763"/>
                      <a:pt x="6489" y="9251"/>
                      <a:pt x="6370" y="9370"/>
                    </a:cubicBezTo>
                    <a:cubicBezTo>
                      <a:pt x="6203" y="9537"/>
                      <a:pt x="5918" y="9680"/>
                      <a:pt x="5691" y="9728"/>
                    </a:cubicBezTo>
                    <a:cubicBezTo>
                      <a:pt x="5251" y="9823"/>
                      <a:pt x="4799" y="9894"/>
                      <a:pt x="4358" y="9989"/>
                    </a:cubicBezTo>
                    <a:cubicBezTo>
                      <a:pt x="4510" y="10002"/>
                      <a:pt x="4662" y="10009"/>
                      <a:pt x="4815" y="10009"/>
                    </a:cubicBezTo>
                    <a:cubicBezTo>
                      <a:pt x="6215" y="10009"/>
                      <a:pt x="7615" y="9467"/>
                      <a:pt x="8656" y="8382"/>
                    </a:cubicBezTo>
                    <a:cubicBezTo>
                      <a:pt x="8716" y="8311"/>
                      <a:pt x="8787" y="8251"/>
                      <a:pt x="8847" y="8180"/>
                    </a:cubicBezTo>
                    <a:cubicBezTo>
                      <a:pt x="8418" y="8120"/>
                      <a:pt x="8061" y="7942"/>
                      <a:pt x="7775" y="7549"/>
                    </a:cubicBezTo>
                    <a:cubicBezTo>
                      <a:pt x="7716" y="7465"/>
                      <a:pt x="7549" y="7215"/>
                      <a:pt x="7537" y="7120"/>
                    </a:cubicBezTo>
                    <a:cubicBezTo>
                      <a:pt x="7513" y="6894"/>
                      <a:pt x="7596" y="6894"/>
                      <a:pt x="7716" y="6691"/>
                    </a:cubicBezTo>
                    <a:cubicBezTo>
                      <a:pt x="7823" y="6537"/>
                      <a:pt x="7882" y="6406"/>
                      <a:pt x="8013" y="6251"/>
                    </a:cubicBezTo>
                    <a:cubicBezTo>
                      <a:pt x="8049" y="6203"/>
                      <a:pt x="8144" y="6156"/>
                      <a:pt x="8180" y="6096"/>
                    </a:cubicBezTo>
                    <a:cubicBezTo>
                      <a:pt x="8287" y="5906"/>
                      <a:pt x="8239" y="5727"/>
                      <a:pt x="8263" y="5513"/>
                    </a:cubicBezTo>
                    <a:cubicBezTo>
                      <a:pt x="8287" y="5322"/>
                      <a:pt x="8382" y="5132"/>
                      <a:pt x="8370" y="4929"/>
                    </a:cubicBezTo>
                    <a:cubicBezTo>
                      <a:pt x="8358" y="4632"/>
                      <a:pt x="8251" y="4489"/>
                      <a:pt x="8037" y="4286"/>
                    </a:cubicBezTo>
                    <a:cubicBezTo>
                      <a:pt x="7763" y="4036"/>
                      <a:pt x="7596" y="3870"/>
                      <a:pt x="7251" y="3751"/>
                    </a:cubicBezTo>
                    <a:cubicBezTo>
                      <a:pt x="6989" y="3655"/>
                      <a:pt x="6715" y="3584"/>
                      <a:pt x="6453" y="3489"/>
                    </a:cubicBezTo>
                    <a:cubicBezTo>
                      <a:pt x="6144" y="3382"/>
                      <a:pt x="5906" y="3120"/>
                      <a:pt x="5822" y="2798"/>
                    </a:cubicBezTo>
                    <a:cubicBezTo>
                      <a:pt x="5703" y="2393"/>
                      <a:pt x="5977" y="2227"/>
                      <a:pt x="6013" y="1869"/>
                    </a:cubicBezTo>
                    <a:cubicBezTo>
                      <a:pt x="6072" y="1310"/>
                      <a:pt x="4822" y="1226"/>
                      <a:pt x="4429" y="1167"/>
                    </a:cubicBezTo>
                    <a:cubicBezTo>
                      <a:pt x="4203" y="1131"/>
                      <a:pt x="4025" y="1048"/>
                      <a:pt x="3810" y="1000"/>
                    </a:cubicBezTo>
                    <a:cubicBezTo>
                      <a:pt x="3762" y="989"/>
                      <a:pt x="3715" y="986"/>
                      <a:pt x="3669" y="986"/>
                    </a:cubicBezTo>
                    <a:cubicBezTo>
                      <a:pt x="3612" y="986"/>
                      <a:pt x="3556" y="991"/>
                      <a:pt x="3500" y="991"/>
                    </a:cubicBezTo>
                    <a:cubicBezTo>
                      <a:pt x="3453" y="991"/>
                      <a:pt x="3406" y="988"/>
                      <a:pt x="3358" y="976"/>
                    </a:cubicBezTo>
                    <a:cubicBezTo>
                      <a:pt x="3072" y="917"/>
                      <a:pt x="2763" y="631"/>
                      <a:pt x="2596" y="405"/>
                    </a:cubicBezTo>
                    <a:cubicBezTo>
                      <a:pt x="2501" y="274"/>
                      <a:pt x="2441" y="155"/>
                      <a:pt x="244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2" name="Google Shape;2272;p48"/>
              <p:cNvSpPr/>
              <p:nvPr/>
            </p:nvSpPr>
            <p:spPr>
              <a:xfrm>
                <a:off x="5291450" y="2802775"/>
                <a:ext cx="192300" cy="185775"/>
              </a:xfrm>
              <a:custGeom>
                <a:avLst/>
                <a:gdLst/>
                <a:ahLst/>
                <a:cxnLst/>
                <a:rect l="l" t="t" r="r" b="b"/>
                <a:pathLst>
                  <a:path w="7692" h="7431" extrusionOk="0">
                    <a:moveTo>
                      <a:pt x="881" y="1"/>
                    </a:moveTo>
                    <a:cubicBezTo>
                      <a:pt x="0" y="1989"/>
                      <a:pt x="405" y="4382"/>
                      <a:pt x="2060" y="5978"/>
                    </a:cubicBezTo>
                    <a:cubicBezTo>
                      <a:pt x="2953" y="6835"/>
                      <a:pt x="4084" y="7323"/>
                      <a:pt x="5239" y="7430"/>
                    </a:cubicBezTo>
                    <a:cubicBezTo>
                      <a:pt x="5691" y="7335"/>
                      <a:pt x="6132" y="7264"/>
                      <a:pt x="6572" y="7169"/>
                    </a:cubicBezTo>
                    <a:cubicBezTo>
                      <a:pt x="6799" y="7121"/>
                      <a:pt x="7084" y="6978"/>
                      <a:pt x="7251" y="6811"/>
                    </a:cubicBezTo>
                    <a:cubicBezTo>
                      <a:pt x="7370" y="6680"/>
                      <a:pt x="7692" y="6204"/>
                      <a:pt x="7656" y="6049"/>
                    </a:cubicBezTo>
                    <a:cubicBezTo>
                      <a:pt x="7596" y="5764"/>
                      <a:pt x="7108" y="5656"/>
                      <a:pt x="6882" y="5573"/>
                    </a:cubicBezTo>
                    <a:cubicBezTo>
                      <a:pt x="6680" y="5502"/>
                      <a:pt x="6596" y="5466"/>
                      <a:pt x="6370" y="5454"/>
                    </a:cubicBezTo>
                    <a:cubicBezTo>
                      <a:pt x="6267" y="5454"/>
                      <a:pt x="6153" y="5481"/>
                      <a:pt x="6043" y="5481"/>
                    </a:cubicBezTo>
                    <a:cubicBezTo>
                      <a:pt x="5988" y="5481"/>
                      <a:pt x="5934" y="5474"/>
                      <a:pt x="5882" y="5454"/>
                    </a:cubicBezTo>
                    <a:cubicBezTo>
                      <a:pt x="5680" y="5395"/>
                      <a:pt x="5334" y="5144"/>
                      <a:pt x="5179" y="5002"/>
                    </a:cubicBezTo>
                    <a:cubicBezTo>
                      <a:pt x="4929" y="4752"/>
                      <a:pt x="4953" y="4573"/>
                      <a:pt x="5263" y="4394"/>
                    </a:cubicBezTo>
                    <a:cubicBezTo>
                      <a:pt x="5513" y="4240"/>
                      <a:pt x="5810" y="4156"/>
                      <a:pt x="6061" y="4001"/>
                    </a:cubicBezTo>
                    <a:cubicBezTo>
                      <a:pt x="6227" y="3894"/>
                      <a:pt x="6322" y="3823"/>
                      <a:pt x="6501" y="3751"/>
                    </a:cubicBezTo>
                    <a:cubicBezTo>
                      <a:pt x="6703" y="3668"/>
                      <a:pt x="6739" y="3692"/>
                      <a:pt x="6906" y="3513"/>
                    </a:cubicBezTo>
                    <a:cubicBezTo>
                      <a:pt x="7156" y="3251"/>
                      <a:pt x="7084" y="3144"/>
                      <a:pt x="6823" y="2882"/>
                    </a:cubicBezTo>
                    <a:cubicBezTo>
                      <a:pt x="6584" y="2668"/>
                      <a:pt x="6358" y="2537"/>
                      <a:pt x="6037" y="2466"/>
                    </a:cubicBezTo>
                    <a:cubicBezTo>
                      <a:pt x="5739" y="2394"/>
                      <a:pt x="5334" y="2347"/>
                      <a:pt x="5037" y="2323"/>
                    </a:cubicBezTo>
                    <a:cubicBezTo>
                      <a:pt x="5016" y="2321"/>
                      <a:pt x="4995" y="2321"/>
                      <a:pt x="4974" y="2321"/>
                    </a:cubicBezTo>
                    <a:cubicBezTo>
                      <a:pt x="4599" y="2321"/>
                      <a:pt x="4195" y="2514"/>
                      <a:pt x="3834" y="2537"/>
                    </a:cubicBezTo>
                    <a:cubicBezTo>
                      <a:pt x="3806" y="2539"/>
                      <a:pt x="3778" y="2541"/>
                      <a:pt x="3751" y="2541"/>
                    </a:cubicBezTo>
                    <a:cubicBezTo>
                      <a:pt x="3500" y="2541"/>
                      <a:pt x="3282" y="2440"/>
                      <a:pt x="3132" y="2204"/>
                    </a:cubicBezTo>
                    <a:cubicBezTo>
                      <a:pt x="2941" y="1870"/>
                      <a:pt x="3346" y="1811"/>
                      <a:pt x="3572" y="1596"/>
                    </a:cubicBezTo>
                    <a:cubicBezTo>
                      <a:pt x="3715" y="1454"/>
                      <a:pt x="4072" y="1180"/>
                      <a:pt x="4120" y="989"/>
                    </a:cubicBezTo>
                    <a:cubicBezTo>
                      <a:pt x="4191" y="668"/>
                      <a:pt x="3786" y="489"/>
                      <a:pt x="3524" y="418"/>
                    </a:cubicBezTo>
                    <a:cubicBezTo>
                      <a:pt x="2858" y="275"/>
                      <a:pt x="2143" y="358"/>
                      <a:pt x="1465" y="263"/>
                    </a:cubicBezTo>
                    <a:cubicBezTo>
                      <a:pt x="1274" y="227"/>
                      <a:pt x="1060" y="144"/>
                      <a:pt x="88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3" name="Google Shape;2273;p48"/>
              <p:cNvSpPr/>
              <p:nvPr/>
            </p:nvSpPr>
            <p:spPr>
              <a:xfrm>
                <a:off x="5374500" y="2724475"/>
                <a:ext cx="206000" cy="218825"/>
              </a:xfrm>
              <a:custGeom>
                <a:avLst/>
                <a:gdLst/>
                <a:ahLst/>
                <a:cxnLst/>
                <a:rect l="l" t="t" r="r" b="b"/>
                <a:pathLst>
                  <a:path w="8240" h="8753" extrusionOk="0">
                    <a:moveTo>
                      <a:pt x="2405" y="0"/>
                    </a:moveTo>
                    <a:cubicBezTo>
                      <a:pt x="1579" y="0"/>
                      <a:pt x="753" y="192"/>
                      <a:pt x="0" y="573"/>
                    </a:cubicBezTo>
                    <a:cubicBezTo>
                      <a:pt x="0" y="728"/>
                      <a:pt x="60" y="847"/>
                      <a:pt x="155" y="978"/>
                    </a:cubicBezTo>
                    <a:cubicBezTo>
                      <a:pt x="322" y="1204"/>
                      <a:pt x="631" y="1490"/>
                      <a:pt x="917" y="1549"/>
                    </a:cubicBezTo>
                    <a:cubicBezTo>
                      <a:pt x="965" y="1561"/>
                      <a:pt x="1012" y="1564"/>
                      <a:pt x="1059" y="1564"/>
                    </a:cubicBezTo>
                    <a:cubicBezTo>
                      <a:pt x="1115" y="1564"/>
                      <a:pt x="1171" y="1559"/>
                      <a:pt x="1228" y="1559"/>
                    </a:cubicBezTo>
                    <a:cubicBezTo>
                      <a:pt x="1274" y="1559"/>
                      <a:pt x="1321" y="1562"/>
                      <a:pt x="1369" y="1573"/>
                    </a:cubicBezTo>
                    <a:cubicBezTo>
                      <a:pt x="1584" y="1621"/>
                      <a:pt x="1750" y="1704"/>
                      <a:pt x="1988" y="1740"/>
                    </a:cubicBezTo>
                    <a:cubicBezTo>
                      <a:pt x="2381" y="1788"/>
                      <a:pt x="3631" y="1883"/>
                      <a:pt x="3572" y="2442"/>
                    </a:cubicBezTo>
                    <a:cubicBezTo>
                      <a:pt x="3536" y="2788"/>
                      <a:pt x="3262" y="2966"/>
                      <a:pt x="3381" y="3371"/>
                    </a:cubicBezTo>
                    <a:cubicBezTo>
                      <a:pt x="3465" y="3693"/>
                      <a:pt x="3703" y="3943"/>
                      <a:pt x="4012" y="4062"/>
                    </a:cubicBezTo>
                    <a:cubicBezTo>
                      <a:pt x="4274" y="4157"/>
                      <a:pt x="4548" y="4228"/>
                      <a:pt x="4810" y="4324"/>
                    </a:cubicBezTo>
                    <a:cubicBezTo>
                      <a:pt x="5155" y="4443"/>
                      <a:pt x="5322" y="4609"/>
                      <a:pt x="5596" y="4859"/>
                    </a:cubicBezTo>
                    <a:cubicBezTo>
                      <a:pt x="5810" y="5062"/>
                      <a:pt x="5917" y="5193"/>
                      <a:pt x="5929" y="5502"/>
                    </a:cubicBezTo>
                    <a:cubicBezTo>
                      <a:pt x="5941" y="5705"/>
                      <a:pt x="5846" y="5895"/>
                      <a:pt x="5822" y="6086"/>
                    </a:cubicBezTo>
                    <a:cubicBezTo>
                      <a:pt x="5798" y="6300"/>
                      <a:pt x="5846" y="6479"/>
                      <a:pt x="5739" y="6669"/>
                    </a:cubicBezTo>
                    <a:cubicBezTo>
                      <a:pt x="5703" y="6729"/>
                      <a:pt x="5620" y="6776"/>
                      <a:pt x="5572" y="6824"/>
                    </a:cubicBezTo>
                    <a:cubicBezTo>
                      <a:pt x="5441" y="6979"/>
                      <a:pt x="5382" y="7110"/>
                      <a:pt x="5275" y="7264"/>
                    </a:cubicBezTo>
                    <a:cubicBezTo>
                      <a:pt x="5155" y="7455"/>
                      <a:pt x="5072" y="7467"/>
                      <a:pt x="5096" y="7693"/>
                    </a:cubicBezTo>
                    <a:cubicBezTo>
                      <a:pt x="5108" y="7788"/>
                      <a:pt x="5275" y="8038"/>
                      <a:pt x="5334" y="8122"/>
                    </a:cubicBezTo>
                    <a:cubicBezTo>
                      <a:pt x="5620" y="8515"/>
                      <a:pt x="5977" y="8693"/>
                      <a:pt x="6406" y="8753"/>
                    </a:cubicBezTo>
                    <a:cubicBezTo>
                      <a:pt x="8239" y="6633"/>
                      <a:pt x="8108" y="3431"/>
                      <a:pt x="6060" y="1466"/>
                    </a:cubicBezTo>
                    <a:cubicBezTo>
                      <a:pt x="5036" y="486"/>
                      <a:pt x="3721" y="0"/>
                      <a:pt x="240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4" name="Google Shape;2274;p48"/>
              <p:cNvSpPr/>
              <p:nvPr/>
            </p:nvSpPr>
            <p:spPr>
              <a:xfrm>
                <a:off x="5214650" y="2787575"/>
                <a:ext cx="434300" cy="193100"/>
              </a:xfrm>
              <a:custGeom>
                <a:avLst/>
                <a:gdLst/>
                <a:ahLst/>
                <a:cxnLst/>
                <a:rect l="l" t="t" r="r" b="b"/>
                <a:pathLst>
                  <a:path w="17372" h="7724" extrusionOk="0">
                    <a:moveTo>
                      <a:pt x="16300" y="704"/>
                    </a:moveTo>
                    <a:lnTo>
                      <a:pt x="16300" y="704"/>
                    </a:lnTo>
                    <a:cubicBezTo>
                      <a:pt x="16348" y="728"/>
                      <a:pt x="16407" y="752"/>
                      <a:pt x="16419" y="799"/>
                    </a:cubicBezTo>
                    <a:cubicBezTo>
                      <a:pt x="16407" y="799"/>
                      <a:pt x="16395" y="811"/>
                      <a:pt x="16395" y="835"/>
                    </a:cubicBezTo>
                    <a:cubicBezTo>
                      <a:pt x="16407" y="859"/>
                      <a:pt x="16407" y="871"/>
                      <a:pt x="16419" y="895"/>
                    </a:cubicBezTo>
                    <a:cubicBezTo>
                      <a:pt x="16419" y="919"/>
                      <a:pt x="16407" y="942"/>
                      <a:pt x="16395" y="966"/>
                    </a:cubicBezTo>
                    <a:cubicBezTo>
                      <a:pt x="16383" y="930"/>
                      <a:pt x="16348" y="907"/>
                      <a:pt x="16324" y="907"/>
                    </a:cubicBezTo>
                    <a:cubicBezTo>
                      <a:pt x="16324" y="859"/>
                      <a:pt x="16324" y="811"/>
                      <a:pt x="16312" y="764"/>
                    </a:cubicBezTo>
                    <a:cubicBezTo>
                      <a:pt x="16312" y="740"/>
                      <a:pt x="16300" y="728"/>
                      <a:pt x="16300" y="704"/>
                    </a:cubicBezTo>
                    <a:close/>
                    <a:moveTo>
                      <a:pt x="16776" y="454"/>
                    </a:moveTo>
                    <a:cubicBezTo>
                      <a:pt x="16872" y="514"/>
                      <a:pt x="16919" y="597"/>
                      <a:pt x="16872" y="740"/>
                    </a:cubicBezTo>
                    <a:cubicBezTo>
                      <a:pt x="16836" y="835"/>
                      <a:pt x="16764" y="930"/>
                      <a:pt x="16693" y="1002"/>
                    </a:cubicBezTo>
                    <a:cubicBezTo>
                      <a:pt x="16729" y="930"/>
                      <a:pt x="16741" y="847"/>
                      <a:pt x="16741" y="776"/>
                    </a:cubicBezTo>
                    <a:cubicBezTo>
                      <a:pt x="16753" y="776"/>
                      <a:pt x="16776" y="764"/>
                      <a:pt x="16800" y="752"/>
                    </a:cubicBezTo>
                    <a:cubicBezTo>
                      <a:pt x="16836" y="704"/>
                      <a:pt x="16848" y="645"/>
                      <a:pt x="16836" y="585"/>
                    </a:cubicBezTo>
                    <a:cubicBezTo>
                      <a:pt x="16824" y="538"/>
                      <a:pt x="16800" y="490"/>
                      <a:pt x="16776" y="454"/>
                    </a:cubicBezTo>
                    <a:close/>
                    <a:moveTo>
                      <a:pt x="14955" y="2323"/>
                    </a:moveTo>
                    <a:lnTo>
                      <a:pt x="14955" y="2323"/>
                    </a:lnTo>
                    <a:cubicBezTo>
                      <a:pt x="14848" y="2395"/>
                      <a:pt x="14740" y="2466"/>
                      <a:pt x="14633" y="2538"/>
                    </a:cubicBezTo>
                    <a:cubicBezTo>
                      <a:pt x="14562" y="2585"/>
                      <a:pt x="14490" y="2621"/>
                      <a:pt x="14407" y="2657"/>
                    </a:cubicBezTo>
                    <a:cubicBezTo>
                      <a:pt x="14514" y="2585"/>
                      <a:pt x="14621" y="2514"/>
                      <a:pt x="14728" y="2431"/>
                    </a:cubicBezTo>
                    <a:cubicBezTo>
                      <a:pt x="14728" y="2431"/>
                      <a:pt x="14740" y="2431"/>
                      <a:pt x="14752" y="2419"/>
                    </a:cubicBezTo>
                    <a:lnTo>
                      <a:pt x="14955" y="2323"/>
                    </a:lnTo>
                    <a:close/>
                    <a:moveTo>
                      <a:pt x="14086" y="2728"/>
                    </a:moveTo>
                    <a:lnTo>
                      <a:pt x="14086" y="2728"/>
                    </a:lnTo>
                    <a:cubicBezTo>
                      <a:pt x="14038" y="2764"/>
                      <a:pt x="13990" y="2812"/>
                      <a:pt x="13931" y="2847"/>
                    </a:cubicBezTo>
                    <a:cubicBezTo>
                      <a:pt x="13740" y="2919"/>
                      <a:pt x="13562" y="2990"/>
                      <a:pt x="13371" y="3050"/>
                    </a:cubicBezTo>
                    <a:lnTo>
                      <a:pt x="13216" y="3109"/>
                    </a:lnTo>
                    <a:cubicBezTo>
                      <a:pt x="13383" y="3038"/>
                      <a:pt x="13562" y="2966"/>
                      <a:pt x="13740" y="2883"/>
                    </a:cubicBezTo>
                    <a:cubicBezTo>
                      <a:pt x="13859" y="2835"/>
                      <a:pt x="13966" y="2776"/>
                      <a:pt x="14086" y="2728"/>
                    </a:cubicBezTo>
                    <a:close/>
                    <a:moveTo>
                      <a:pt x="13228" y="3347"/>
                    </a:moveTo>
                    <a:cubicBezTo>
                      <a:pt x="12645" y="3609"/>
                      <a:pt x="12050" y="3859"/>
                      <a:pt x="11466" y="4098"/>
                    </a:cubicBezTo>
                    <a:cubicBezTo>
                      <a:pt x="11311" y="4157"/>
                      <a:pt x="11157" y="4217"/>
                      <a:pt x="11002" y="4276"/>
                    </a:cubicBezTo>
                    <a:cubicBezTo>
                      <a:pt x="10990" y="4264"/>
                      <a:pt x="10978" y="4252"/>
                      <a:pt x="10966" y="4252"/>
                    </a:cubicBezTo>
                    <a:cubicBezTo>
                      <a:pt x="11680" y="3955"/>
                      <a:pt x="12395" y="3657"/>
                      <a:pt x="13109" y="3359"/>
                    </a:cubicBezTo>
                    <a:cubicBezTo>
                      <a:pt x="13117" y="3359"/>
                      <a:pt x="13125" y="3365"/>
                      <a:pt x="13137" y="3365"/>
                    </a:cubicBezTo>
                    <a:cubicBezTo>
                      <a:pt x="13142" y="3365"/>
                      <a:pt x="13149" y="3363"/>
                      <a:pt x="13157" y="3359"/>
                    </a:cubicBezTo>
                    <a:cubicBezTo>
                      <a:pt x="13181" y="3359"/>
                      <a:pt x="13204" y="3347"/>
                      <a:pt x="13228" y="3347"/>
                    </a:cubicBezTo>
                    <a:close/>
                    <a:moveTo>
                      <a:pt x="10109" y="4502"/>
                    </a:moveTo>
                    <a:cubicBezTo>
                      <a:pt x="10121" y="4502"/>
                      <a:pt x="10121" y="4514"/>
                      <a:pt x="10121" y="4514"/>
                    </a:cubicBezTo>
                    <a:cubicBezTo>
                      <a:pt x="9835" y="4609"/>
                      <a:pt x="9561" y="4705"/>
                      <a:pt x="9275" y="4800"/>
                    </a:cubicBezTo>
                    <a:cubicBezTo>
                      <a:pt x="9347" y="4776"/>
                      <a:pt x="9418" y="4740"/>
                      <a:pt x="9502" y="4717"/>
                    </a:cubicBezTo>
                    <a:cubicBezTo>
                      <a:pt x="9704" y="4645"/>
                      <a:pt x="9906" y="4574"/>
                      <a:pt x="10109" y="4502"/>
                    </a:cubicBezTo>
                    <a:close/>
                    <a:moveTo>
                      <a:pt x="3846" y="4729"/>
                    </a:moveTo>
                    <a:cubicBezTo>
                      <a:pt x="3846" y="4764"/>
                      <a:pt x="3846" y="4788"/>
                      <a:pt x="3846" y="4812"/>
                    </a:cubicBezTo>
                    <a:cubicBezTo>
                      <a:pt x="3751" y="4836"/>
                      <a:pt x="3668" y="4860"/>
                      <a:pt x="3572" y="4883"/>
                    </a:cubicBezTo>
                    <a:lnTo>
                      <a:pt x="3560" y="4883"/>
                    </a:lnTo>
                    <a:cubicBezTo>
                      <a:pt x="3656" y="4836"/>
                      <a:pt x="3751" y="4788"/>
                      <a:pt x="3834" y="4740"/>
                    </a:cubicBezTo>
                    <a:cubicBezTo>
                      <a:pt x="3846" y="4740"/>
                      <a:pt x="3846" y="4740"/>
                      <a:pt x="3846" y="4729"/>
                    </a:cubicBezTo>
                    <a:close/>
                    <a:moveTo>
                      <a:pt x="3191" y="4848"/>
                    </a:moveTo>
                    <a:lnTo>
                      <a:pt x="3191" y="4848"/>
                    </a:lnTo>
                    <a:cubicBezTo>
                      <a:pt x="3120" y="4871"/>
                      <a:pt x="3060" y="4895"/>
                      <a:pt x="2989" y="4907"/>
                    </a:cubicBezTo>
                    <a:cubicBezTo>
                      <a:pt x="2882" y="4943"/>
                      <a:pt x="2751" y="4979"/>
                      <a:pt x="2632" y="5002"/>
                    </a:cubicBezTo>
                    <a:cubicBezTo>
                      <a:pt x="2691" y="4979"/>
                      <a:pt x="2763" y="4967"/>
                      <a:pt x="2822" y="4943"/>
                    </a:cubicBezTo>
                    <a:cubicBezTo>
                      <a:pt x="2941" y="4907"/>
                      <a:pt x="3060" y="4883"/>
                      <a:pt x="3191" y="4848"/>
                    </a:cubicBezTo>
                    <a:close/>
                    <a:moveTo>
                      <a:pt x="2203" y="5157"/>
                    </a:moveTo>
                    <a:cubicBezTo>
                      <a:pt x="2203" y="5169"/>
                      <a:pt x="2203" y="5181"/>
                      <a:pt x="2215" y="5193"/>
                    </a:cubicBezTo>
                    <a:cubicBezTo>
                      <a:pt x="1929" y="5288"/>
                      <a:pt x="1655" y="5407"/>
                      <a:pt x="1405" y="5550"/>
                    </a:cubicBezTo>
                    <a:cubicBezTo>
                      <a:pt x="1524" y="5479"/>
                      <a:pt x="1643" y="5407"/>
                      <a:pt x="1774" y="5348"/>
                    </a:cubicBezTo>
                    <a:cubicBezTo>
                      <a:pt x="1917" y="5276"/>
                      <a:pt x="2060" y="5217"/>
                      <a:pt x="2203" y="5157"/>
                    </a:cubicBezTo>
                    <a:close/>
                    <a:moveTo>
                      <a:pt x="8704" y="5169"/>
                    </a:moveTo>
                    <a:lnTo>
                      <a:pt x="8704" y="5169"/>
                    </a:lnTo>
                    <a:cubicBezTo>
                      <a:pt x="7918" y="5455"/>
                      <a:pt x="7132" y="5729"/>
                      <a:pt x="6346" y="5991"/>
                    </a:cubicBezTo>
                    <a:cubicBezTo>
                      <a:pt x="5901" y="6136"/>
                      <a:pt x="5455" y="6281"/>
                      <a:pt x="5003" y="6420"/>
                    </a:cubicBezTo>
                    <a:lnTo>
                      <a:pt x="5003" y="6420"/>
                    </a:lnTo>
                    <a:cubicBezTo>
                      <a:pt x="5286" y="6331"/>
                      <a:pt x="5560" y="6233"/>
                      <a:pt x="5834" y="6145"/>
                    </a:cubicBezTo>
                    <a:cubicBezTo>
                      <a:pt x="5989" y="6086"/>
                      <a:pt x="6144" y="6038"/>
                      <a:pt x="6299" y="5979"/>
                    </a:cubicBezTo>
                    <a:cubicBezTo>
                      <a:pt x="6430" y="5931"/>
                      <a:pt x="6561" y="5895"/>
                      <a:pt x="6668" y="5824"/>
                    </a:cubicBezTo>
                    <a:cubicBezTo>
                      <a:pt x="7347" y="5610"/>
                      <a:pt x="8025" y="5383"/>
                      <a:pt x="8704" y="5169"/>
                    </a:cubicBezTo>
                    <a:close/>
                    <a:moveTo>
                      <a:pt x="524" y="7134"/>
                    </a:moveTo>
                    <a:lnTo>
                      <a:pt x="524" y="7134"/>
                    </a:lnTo>
                    <a:cubicBezTo>
                      <a:pt x="788" y="7247"/>
                      <a:pt x="1072" y="7288"/>
                      <a:pt x="1362" y="7288"/>
                    </a:cubicBezTo>
                    <a:cubicBezTo>
                      <a:pt x="1530" y="7288"/>
                      <a:pt x="1700" y="7274"/>
                      <a:pt x="1870" y="7253"/>
                    </a:cubicBezTo>
                    <a:lnTo>
                      <a:pt x="1870" y="7253"/>
                    </a:lnTo>
                    <a:cubicBezTo>
                      <a:pt x="1763" y="7276"/>
                      <a:pt x="1655" y="7300"/>
                      <a:pt x="1548" y="7324"/>
                    </a:cubicBezTo>
                    <a:cubicBezTo>
                      <a:pt x="1489" y="7336"/>
                      <a:pt x="1429" y="7336"/>
                      <a:pt x="1382" y="7336"/>
                    </a:cubicBezTo>
                    <a:cubicBezTo>
                      <a:pt x="1191" y="7336"/>
                      <a:pt x="1001" y="7312"/>
                      <a:pt x="822" y="7265"/>
                    </a:cubicBezTo>
                    <a:cubicBezTo>
                      <a:pt x="739" y="7241"/>
                      <a:pt x="608" y="7205"/>
                      <a:pt x="524" y="7134"/>
                    </a:cubicBezTo>
                    <a:close/>
                    <a:moveTo>
                      <a:pt x="16275" y="1"/>
                    </a:moveTo>
                    <a:cubicBezTo>
                      <a:pt x="15995" y="1"/>
                      <a:pt x="15705" y="48"/>
                      <a:pt x="15443" y="85"/>
                    </a:cubicBezTo>
                    <a:cubicBezTo>
                      <a:pt x="15014" y="157"/>
                      <a:pt x="14597" y="264"/>
                      <a:pt x="14205" y="430"/>
                    </a:cubicBezTo>
                    <a:cubicBezTo>
                      <a:pt x="14002" y="514"/>
                      <a:pt x="13812" y="597"/>
                      <a:pt x="13621" y="704"/>
                    </a:cubicBezTo>
                    <a:cubicBezTo>
                      <a:pt x="13478" y="776"/>
                      <a:pt x="13526" y="954"/>
                      <a:pt x="13645" y="1014"/>
                    </a:cubicBezTo>
                    <a:cubicBezTo>
                      <a:pt x="13621" y="1026"/>
                      <a:pt x="13585" y="1050"/>
                      <a:pt x="13562" y="1061"/>
                    </a:cubicBezTo>
                    <a:cubicBezTo>
                      <a:pt x="13444" y="1147"/>
                      <a:pt x="13499" y="1356"/>
                      <a:pt x="13640" y="1356"/>
                    </a:cubicBezTo>
                    <a:cubicBezTo>
                      <a:pt x="13656" y="1356"/>
                      <a:pt x="13674" y="1353"/>
                      <a:pt x="13693" y="1347"/>
                    </a:cubicBezTo>
                    <a:cubicBezTo>
                      <a:pt x="14431" y="1085"/>
                      <a:pt x="15205" y="930"/>
                      <a:pt x="15991" y="930"/>
                    </a:cubicBezTo>
                    <a:cubicBezTo>
                      <a:pt x="15955" y="1300"/>
                      <a:pt x="15633" y="1573"/>
                      <a:pt x="15324" y="1764"/>
                    </a:cubicBezTo>
                    <a:cubicBezTo>
                      <a:pt x="14848" y="2062"/>
                      <a:pt x="14312" y="2264"/>
                      <a:pt x="13800" y="2490"/>
                    </a:cubicBezTo>
                    <a:cubicBezTo>
                      <a:pt x="12669" y="2990"/>
                      <a:pt x="11526" y="3478"/>
                      <a:pt x="10371" y="3955"/>
                    </a:cubicBezTo>
                    <a:cubicBezTo>
                      <a:pt x="8073" y="4883"/>
                      <a:pt x="5739" y="5741"/>
                      <a:pt x="3382" y="6503"/>
                    </a:cubicBezTo>
                    <a:cubicBezTo>
                      <a:pt x="2834" y="6681"/>
                      <a:pt x="2275" y="6884"/>
                      <a:pt x="1703" y="6955"/>
                    </a:cubicBezTo>
                    <a:cubicBezTo>
                      <a:pt x="1594" y="6965"/>
                      <a:pt x="1483" y="6971"/>
                      <a:pt x="1374" y="6971"/>
                    </a:cubicBezTo>
                    <a:cubicBezTo>
                      <a:pt x="1090" y="6971"/>
                      <a:pt x="813" y="6929"/>
                      <a:pt x="572" y="6800"/>
                    </a:cubicBezTo>
                    <a:cubicBezTo>
                      <a:pt x="631" y="6741"/>
                      <a:pt x="715" y="6693"/>
                      <a:pt x="762" y="6645"/>
                    </a:cubicBezTo>
                    <a:cubicBezTo>
                      <a:pt x="929" y="6526"/>
                      <a:pt x="1096" y="6407"/>
                      <a:pt x="1274" y="6300"/>
                    </a:cubicBezTo>
                    <a:cubicBezTo>
                      <a:pt x="1989" y="5836"/>
                      <a:pt x="2775" y="5467"/>
                      <a:pt x="3572" y="5193"/>
                    </a:cubicBezTo>
                    <a:cubicBezTo>
                      <a:pt x="3656" y="5157"/>
                      <a:pt x="3739" y="5133"/>
                      <a:pt x="3822" y="5110"/>
                    </a:cubicBezTo>
                    <a:cubicBezTo>
                      <a:pt x="3837" y="5139"/>
                      <a:pt x="3865" y="5159"/>
                      <a:pt x="3896" y="5159"/>
                    </a:cubicBezTo>
                    <a:cubicBezTo>
                      <a:pt x="3915" y="5159"/>
                      <a:pt x="3935" y="5152"/>
                      <a:pt x="3953" y="5133"/>
                    </a:cubicBezTo>
                    <a:cubicBezTo>
                      <a:pt x="3977" y="5110"/>
                      <a:pt x="4001" y="5074"/>
                      <a:pt x="4025" y="5050"/>
                    </a:cubicBezTo>
                    <a:cubicBezTo>
                      <a:pt x="4072" y="5026"/>
                      <a:pt x="4132" y="5014"/>
                      <a:pt x="4191" y="5002"/>
                    </a:cubicBezTo>
                    <a:cubicBezTo>
                      <a:pt x="4338" y="4957"/>
                      <a:pt x="4281" y="4751"/>
                      <a:pt x="4142" y="4751"/>
                    </a:cubicBezTo>
                    <a:cubicBezTo>
                      <a:pt x="4135" y="4751"/>
                      <a:pt x="4128" y="4751"/>
                      <a:pt x="4120" y="4752"/>
                    </a:cubicBezTo>
                    <a:cubicBezTo>
                      <a:pt x="4108" y="4764"/>
                      <a:pt x="4096" y="4764"/>
                      <a:pt x="4084" y="4764"/>
                    </a:cubicBezTo>
                    <a:cubicBezTo>
                      <a:pt x="4084" y="4740"/>
                      <a:pt x="4084" y="4729"/>
                      <a:pt x="4084" y="4705"/>
                    </a:cubicBezTo>
                    <a:cubicBezTo>
                      <a:pt x="4072" y="4645"/>
                      <a:pt x="4037" y="4586"/>
                      <a:pt x="4037" y="4538"/>
                    </a:cubicBezTo>
                    <a:cubicBezTo>
                      <a:pt x="4025" y="4467"/>
                      <a:pt x="3977" y="4407"/>
                      <a:pt x="3906" y="4407"/>
                    </a:cubicBezTo>
                    <a:cubicBezTo>
                      <a:pt x="3703" y="4431"/>
                      <a:pt x="3501" y="4490"/>
                      <a:pt x="3310" y="4538"/>
                    </a:cubicBezTo>
                    <a:cubicBezTo>
                      <a:pt x="3108" y="4598"/>
                      <a:pt x="2917" y="4645"/>
                      <a:pt x="2727" y="4705"/>
                    </a:cubicBezTo>
                    <a:cubicBezTo>
                      <a:pt x="2334" y="4824"/>
                      <a:pt x="1953" y="4967"/>
                      <a:pt x="1596" y="5145"/>
                    </a:cubicBezTo>
                    <a:cubicBezTo>
                      <a:pt x="1012" y="5455"/>
                      <a:pt x="429" y="5907"/>
                      <a:pt x="131" y="6514"/>
                    </a:cubicBezTo>
                    <a:lnTo>
                      <a:pt x="48" y="6598"/>
                    </a:lnTo>
                    <a:cubicBezTo>
                      <a:pt x="0" y="6645"/>
                      <a:pt x="0" y="6729"/>
                      <a:pt x="24" y="6776"/>
                    </a:cubicBezTo>
                    <a:cubicBezTo>
                      <a:pt x="24" y="6788"/>
                      <a:pt x="24" y="6800"/>
                      <a:pt x="12" y="6812"/>
                    </a:cubicBezTo>
                    <a:cubicBezTo>
                      <a:pt x="0" y="6860"/>
                      <a:pt x="48" y="6895"/>
                      <a:pt x="96" y="6895"/>
                    </a:cubicBezTo>
                    <a:cubicBezTo>
                      <a:pt x="84" y="6919"/>
                      <a:pt x="84" y="6955"/>
                      <a:pt x="84" y="6979"/>
                    </a:cubicBezTo>
                    <a:cubicBezTo>
                      <a:pt x="72" y="7181"/>
                      <a:pt x="191" y="7360"/>
                      <a:pt x="346" y="7467"/>
                    </a:cubicBezTo>
                    <a:cubicBezTo>
                      <a:pt x="614" y="7665"/>
                      <a:pt x="981" y="7723"/>
                      <a:pt x="1316" y="7723"/>
                    </a:cubicBezTo>
                    <a:cubicBezTo>
                      <a:pt x="1383" y="7723"/>
                      <a:pt x="1449" y="7721"/>
                      <a:pt x="1513" y="7717"/>
                    </a:cubicBezTo>
                    <a:cubicBezTo>
                      <a:pt x="1929" y="7705"/>
                      <a:pt x="2346" y="7610"/>
                      <a:pt x="2739" y="7503"/>
                    </a:cubicBezTo>
                    <a:cubicBezTo>
                      <a:pt x="3691" y="7241"/>
                      <a:pt x="4632" y="6955"/>
                      <a:pt x="5573" y="6657"/>
                    </a:cubicBezTo>
                    <a:cubicBezTo>
                      <a:pt x="7466" y="6050"/>
                      <a:pt x="9347" y="5371"/>
                      <a:pt x="11192" y="4621"/>
                    </a:cubicBezTo>
                    <a:cubicBezTo>
                      <a:pt x="12978" y="3895"/>
                      <a:pt x="14836" y="3169"/>
                      <a:pt x="16312" y="1907"/>
                    </a:cubicBezTo>
                    <a:cubicBezTo>
                      <a:pt x="16491" y="1740"/>
                      <a:pt x="16669" y="1573"/>
                      <a:pt x="16848" y="1395"/>
                    </a:cubicBezTo>
                    <a:cubicBezTo>
                      <a:pt x="16979" y="1264"/>
                      <a:pt x="17110" y="1121"/>
                      <a:pt x="17181" y="942"/>
                    </a:cubicBezTo>
                    <a:cubicBezTo>
                      <a:pt x="17372" y="549"/>
                      <a:pt x="17157" y="168"/>
                      <a:pt x="16753" y="61"/>
                    </a:cubicBezTo>
                    <a:cubicBezTo>
                      <a:pt x="16602" y="17"/>
                      <a:pt x="16441" y="1"/>
                      <a:pt x="1627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75" name="Google Shape;2275;p48"/>
          <p:cNvGrpSpPr/>
          <p:nvPr/>
        </p:nvGrpSpPr>
        <p:grpSpPr>
          <a:xfrm rot="2173497">
            <a:off x="963658" y="607411"/>
            <a:ext cx="1656623" cy="1009579"/>
            <a:chOff x="6225980" y="3998667"/>
            <a:chExt cx="1339618" cy="816390"/>
          </a:xfrm>
        </p:grpSpPr>
        <p:sp>
          <p:nvSpPr>
            <p:cNvPr id="2276" name="Google Shape;2276;p48"/>
            <p:cNvSpPr/>
            <p:nvPr/>
          </p:nvSpPr>
          <p:spPr>
            <a:xfrm>
              <a:off x="6226000" y="3998667"/>
              <a:ext cx="1339598" cy="816390"/>
            </a:xfrm>
            <a:custGeom>
              <a:avLst/>
              <a:gdLst/>
              <a:ahLst/>
              <a:cxnLst/>
              <a:rect l="l" t="t" r="r" b="b"/>
              <a:pathLst>
                <a:path w="17372" h="10587" extrusionOk="0">
                  <a:moveTo>
                    <a:pt x="16300" y="3239"/>
                  </a:moveTo>
                  <a:lnTo>
                    <a:pt x="16300" y="3239"/>
                  </a:lnTo>
                  <a:cubicBezTo>
                    <a:pt x="16348" y="3251"/>
                    <a:pt x="16407" y="3287"/>
                    <a:pt x="16419" y="3323"/>
                  </a:cubicBezTo>
                  <a:cubicBezTo>
                    <a:pt x="16407" y="3335"/>
                    <a:pt x="16395" y="3347"/>
                    <a:pt x="16395" y="3358"/>
                  </a:cubicBezTo>
                  <a:cubicBezTo>
                    <a:pt x="16407" y="3382"/>
                    <a:pt x="16407" y="3406"/>
                    <a:pt x="16419" y="3418"/>
                  </a:cubicBezTo>
                  <a:cubicBezTo>
                    <a:pt x="16419" y="3442"/>
                    <a:pt x="16407" y="3466"/>
                    <a:pt x="16395" y="3489"/>
                  </a:cubicBezTo>
                  <a:cubicBezTo>
                    <a:pt x="16383" y="3454"/>
                    <a:pt x="16348" y="3430"/>
                    <a:pt x="16324" y="3430"/>
                  </a:cubicBezTo>
                  <a:cubicBezTo>
                    <a:pt x="16324" y="3382"/>
                    <a:pt x="16324" y="3335"/>
                    <a:pt x="16312" y="3287"/>
                  </a:cubicBezTo>
                  <a:cubicBezTo>
                    <a:pt x="16312" y="3263"/>
                    <a:pt x="16300" y="3251"/>
                    <a:pt x="16300" y="3239"/>
                  </a:cubicBezTo>
                  <a:close/>
                  <a:moveTo>
                    <a:pt x="16776" y="2989"/>
                  </a:moveTo>
                  <a:cubicBezTo>
                    <a:pt x="16872" y="3037"/>
                    <a:pt x="16919" y="3120"/>
                    <a:pt x="16872" y="3263"/>
                  </a:cubicBezTo>
                  <a:cubicBezTo>
                    <a:pt x="16836" y="3370"/>
                    <a:pt x="16764" y="3454"/>
                    <a:pt x="16693" y="3525"/>
                  </a:cubicBezTo>
                  <a:cubicBezTo>
                    <a:pt x="16729" y="3454"/>
                    <a:pt x="16741" y="3382"/>
                    <a:pt x="16741" y="3299"/>
                  </a:cubicBezTo>
                  <a:cubicBezTo>
                    <a:pt x="16753" y="3299"/>
                    <a:pt x="16776" y="3299"/>
                    <a:pt x="16800" y="3275"/>
                  </a:cubicBezTo>
                  <a:cubicBezTo>
                    <a:pt x="16836" y="3239"/>
                    <a:pt x="16848" y="3168"/>
                    <a:pt x="16836" y="3108"/>
                  </a:cubicBezTo>
                  <a:cubicBezTo>
                    <a:pt x="16824" y="3061"/>
                    <a:pt x="16800" y="3025"/>
                    <a:pt x="16776" y="2989"/>
                  </a:cubicBezTo>
                  <a:close/>
                  <a:moveTo>
                    <a:pt x="15991" y="3454"/>
                  </a:moveTo>
                  <a:cubicBezTo>
                    <a:pt x="15955" y="3823"/>
                    <a:pt x="15633" y="4097"/>
                    <a:pt x="15324" y="4287"/>
                  </a:cubicBezTo>
                  <a:cubicBezTo>
                    <a:pt x="14931" y="4537"/>
                    <a:pt x="14490" y="4716"/>
                    <a:pt x="14074" y="4894"/>
                  </a:cubicBezTo>
                  <a:cubicBezTo>
                    <a:pt x="14074" y="4894"/>
                    <a:pt x="14062" y="4882"/>
                    <a:pt x="14062" y="4871"/>
                  </a:cubicBezTo>
                  <a:cubicBezTo>
                    <a:pt x="14062" y="4823"/>
                    <a:pt x="14062" y="4787"/>
                    <a:pt x="14050" y="4740"/>
                  </a:cubicBezTo>
                  <a:cubicBezTo>
                    <a:pt x="14050" y="4704"/>
                    <a:pt x="14050" y="4656"/>
                    <a:pt x="14038" y="4620"/>
                  </a:cubicBezTo>
                  <a:lnTo>
                    <a:pt x="14026" y="4490"/>
                  </a:lnTo>
                  <a:cubicBezTo>
                    <a:pt x="14014" y="4454"/>
                    <a:pt x="14014" y="4418"/>
                    <a:pt x="14002" y="4370"/>
                  </a:cubicBezTo>
                  <a:cubicBezTo>
                    <a:pt x="13990" y="4335"/>
                    <a:pt x="13990" y="4287"/>
                    <a:pt x="13978" y="4251"/>
                  </a:cubicBezTo>
                  <a:cubicBezTo>
                    <a:pt x="13966" y="4204"/>
                    <a:pt x="13966" y="4168"/>
                    <a:pt x="13955" y="4132"/>
                  </a:cubicBezTo>
                  <a:cubicBezTo>
                    <a:pt x="13943" y="4085"/>
                    <a:pt x="13931" y="4049"/>
                    <a:pt x="13919" y="4001"/>
                  </a:cubicBezTo>
                  <a:cubicBezTo>
                    <a:pt x="13919" y="3966"/>
                    <a:pt x="13907" y="3918"/>
                    <a:pt x="13895" y="3882"/>
                  </a:cubicBezTo>
                  <a:cubicBezTo>
                    <a:pt x="13883" y="3858"/>
                    <a:pt x="13883" y="3835"/>
                    <a:pt x="13871" y="3811"/>
                  </a:cubicBezTo>
                  <a:cubicBezTo>
                    <a:pt x="14550" y="3585"/>
                    <a:pt x="15276" y="3466"/>
                    <a:pt x="15991" y="3454"/>
                  </a:cubicBezTo>
                  <a:close/>
                  <a:moveTo>
                    <a:pt x="14955" y="4859"/>
                  </a:moveTo>
                  <a:lnTo>
                    <a:pt x="14955" y="4859"/>
                  </a:lnTo>
                  <a:cubicBezTo>
                    <a:pt x="14848" y="4930"/>
                    <a:pt x="14740" y="5001"/>
                    <a:pt x="14633" y="5061"/>
                  </a:cubicBezTo>
                  <a:cubicBezTo>
                    <a:pt x="14562" y="5109"/>
                    <a:pt x="14490" y="5156"/>
                    <a:pt x="14407" y="5192"/>
                  </a:cubicBezTo>
                  <a:cubicBezTo>
                    <a:pt x="14514" y="5121"/>
                    <a:pt x="14621" y="5037"/>
                    <a:pt x="14728" y="4966"/>
                  </a:cubicBezTo>
                  <a:cubicBezTo>
                    <a:pt x="14728" y="4954"/>
                    <a:pt x="14740" y="4954"/>
                    <a:pt x="14752" y="4954"/>
                  </a:cubicBezTo>
                  <a:lnTo>
                    <a:pt x="14955" y="4859"/>
                  </a:lnTo>
                  <a:close/>
                  <a:moveTo>
                    <a:pt x="3846" y="7264"/>
                  </a:moveTo>
                  <a:cubicBezTo>
                    <a:pt x="3846" y="7287"/>
                    <a:pt x="3846" y="7323"/>
                    <a:pt x="3846" y="7347"/>
                  </a:cubicBezTo>
                  <a:cubicBezTo>
                    <a:pt x="3759" y="7369"/>
                    <a:pt x="3681" y="7381"/>
                    <a:pt x="3595" y="7401"/>
                  </a:cubicBezTo>
                  <a:lnTo>
                    <a:pt x="3595" y="7401"/>
                  </a:lnTo>
                  <a:cubicBezTo>
                    <a:pt x="3679" y="7359"/>
                    <a:pt x="3761" y="7316"/>
                    <a:pt x="3834" y="7264"/>
                  </a:cubicBezTo>
                  <a:close/>
                  <a:moveTo>
                    <a:pt x="3570" y="7414"/>
                  </a:moveTo>
                  <a:cubicBezTo>
                    <a:pt x="3569" y="7416"/>
                    <a:pt x="3566" y="7418"/>
                    <a:pt x="3560" y="7418"/>
                  </a:cubicBezTo>
                  <a:cubicBezTo>
                    <a:pt x="3564" y="7417"/>
                    <a:pt x="3567" y="7415"/>
                    <a:pt x="3570" y="7414"/>
                  </a:cubicBezTo>
                  <a:close/>
                  <a:moveTo>
                    <a:pt x="3191" y="7371"/>
                  </a:moveTo>
                  <a:cubicBezTo>
                    <a:pt x="3120" y="7395"/>
                    <a:pt x="3060" y="7418"/>
                    <a:pt x="2989" y="7442"/>
                  </a:cubicBezTo>
                  <a:cubicBezTo>
                    <a:pt x="2882" y="7478"/>
                    <a:pt x="2751" y="7502"/>
                    <a:pt x="2632" y="7537"/>
                  </a:cubicBezTo>
                  <a:cubicBezTo>
                    <a:pt x="2691" y="7514"/>
                    <a:pt x="2763" y="7490"/>
                    <a:pt x="2822" y="7478"/>
                  </a:cubicBezTo>
                  <a:cubicBezTo>
                    <a:pt x="2941" y="7442"/>
                    <a:pt x="3060" y="7407"/>
                    <a:pt x="3191" y="7371"/>
                  </a:cubicBezTo>
                  <a:close/>
                  <a:moveTo>
                    <a:pt x="2203" y="7680"/>
                  </a:moveTo>
                  <a:cubicBezTo>
                    <a:pt x="2203" y="7692"/>
                    <a:pt x="2203" y="7704"/>
                    <a:pt x="2215" y="7716"/>
                  </a:cubicBezTo>
                  <a:cubicBezTo>
                    <a:pt x="1929" y="7811"/>
                    <a:pt x="1655" y="7942"/>
                    <a:pt x="1405" y="8085"/>
                  </a:cubicBezTo>
                  <a:cubicBezTo>
                    <a:pt x="1524" y="8014"/>
                    <a:pt x="1643" y="7942"/>
                    <a:pt x="1774" y="7871"/>
                  </a:cubicBezTo>
                  <a:cubicBezTo>
                    <a:pt x="1917" y="7799"/>
                    <a:pt x="2060" y="7740"/>
                    <a:pt x="2203" y="7680"/>
                  </a:cubicBezTo>
                  <a:close/>
                  <a:moveTo>
                    <a:pt x="4946" y="8966"/>
                  </a:moveTo>
                  <a:lnTo>
                    <a:pt x="4946" y="8966"/>
                  </a:lnTo>
                  <a:cubicBezTo>
                    <a:pt x="4902" y="8981"/>
                    <a:pt x="4857" y="8995"/>
                    <a:pt x="4813" y="9009"/>
                  </a:cubicBezTo>
                  <a:lnTo>
                    <a:pt x="4813" y="9009"/>
                  </a:lnTo>
                  <a:cubicBezTo>
                    <a:pt x="4854" y="8993"/>
                    <a:pt x="4893" y="8978"/>
                    <a:pt x="4930" y="8966"/>
                  </a:cubicBezTo>
                  <a:cubicBezTo>
                    <a:pt x="4934" y="8966"/>
                    <a:pt x="4940" y="8966"/>
                    <a:pt x="4946" y="8966"/>
                  </a:cubicBezTo>
                  <a:close/>
                  <a:moveTo>
                    <a:pt x="4025" y="7573"/>
                  </a:moveTo>
                  <a:cubicBezTo>
                    <a:pt x="4049" y="7633"/>
                    <a:pt x="4072" y="7692"/>
                    <a:pt x="4108" y="7752"/>
                  </a:cubicBezTo>
                  <a:cubicBezTo>
                    <a:pt x="4120" y="7764"/>
                    <a:pt x="4132" y="7788"/>
                    <a:pt x="4132" y="7811"/>
                  </a:cubicBezTo>
                  <a:cubicBezTo>
                    <a:pt x="4191" y="7907"/>
                    <a:pt x="4251" y="8014"/>
                    <a:pt x="4322" y="8121"/>
                  </a:cubicBezTo>
                  <a:cubicBezTo>
                    <a:pt x="4334" y="8133"/>
                    <a:pt x="4346" y="8157"/>
                    <a:pt x="4358" y="8180"/>
                  </a:cubicBezTo>
                  <a:cubicBezTo>
                    <a:pt x="4418" y="8276"/>
                    <a:pt x="4477" y="8359"/>
                    <a:pt x="4549" y="8454"/>
                  </a:cubicBezTo>
                  <a:cubicBezTo>
                    <a:pt x="4561" y="8466"/>
                    <a:pt x="4572" y="8478"/>
                    <a:pt x="4572" y="8490"/>
                  </a:cubicBezTo>
                  <a:cubicBezTo>
                    <a:pt x="4608" y="8526"/>
                    <a:pt x="4632" y="8561"/>
                    <a:pt x="4668" y="8597"/>
                  </a:cubicBezTo>
                  <a:cubicBezTo>
                    <a:pt x="4239" y="8740"/>
                    <a:pt x="3810" y="8895"/>
                    <a:pt x="3382" y="9026"/>
                  </a:cubicBezTo>
                  <a:cubicBezTo>
                    <a:pt x="2834" y="9204"/>
                    <a:pt x="2275" y="9407"/>
                    <a:pt x="1703" y="9478"/>
                  </a:cubicBezTo>
                  <a:cubicBezTo>
                    <a:pt x="1591" y="9492"/>
                    <a:pt x="1478" y="9500"/>
                    <a:pt x="1365" y="9500"/>
                  </a:cubicBezTo>
                  <a:cubicBezTo>
                    <a:pt x="1085" y="9500"/>
                    <a:pt x="810" y="9451"/>
                    <a:pt x="572" y="9323"/>
                  </a:cubicBezTo>
                  <a:cubicBezTo>
                    <a:pt x="631" y="9264"/>
                    <a:pt x="715" y="9216"/>
                    <a:pt x="762" y="9181"/>
                  </a:cubicBezTo>
                  <a:cubicBezTo>
                    <a:pt x="929" y="9050"/>
                    <a:pt x="1096" y="8931"/>
                    <a:pt x="1274" y="8823"/>
                  </a:cubicBezTo>
                  <a:cubicBezTo>
                    <a:pt x="1989" y="8371"/>
                    <a:pt x="2775" y="7990"/>
                    <a:pt x="3572" y="7716"/>
                  </a:cubicBezTo>
                  <a:cubicBezTo>
                    <a:pt x="3656" y="7692"/>
                    <a:pt x="3739" y="7657"/>
                    <a:pt x="3822" y="7633"/>
                  </a:cubicBezTo>
                  <a:cubicBezTo>
                    <a:pt x="3838" y="7664"/>
                    <a:pt x="3870" y="7691"/>
                    <a:pt x="3903" y="7691"/>
                  </a:cubicBezTo>
                  <a:cubicBezTo>
                    <a:pt x="3920" y="7691"/>
                    <a:pt x="3937" y="7684"/>
                    <a:pt x="3953" y="7668"/>
                  </a:cubicBezTo>
                  <a:cubicBezTo>
                    <a:pt x="3977" y="7633"/>
                    <a:pt x="4001" y="7609"/>
                    <a:pt x="4025" y="7573"/>
                  </a:cubicBezTo>
                  <a:close/>
                  <a:moveTo>
                    <a:pt x="524" y="9657"/>
                  </a:moveTo>
                  <a:lnTo>
                    <a:pt x="524" y="9657"/>
                  </a:lnTo>
                  <a:cubicBezTo>
                    <a:pt x="790" y="9771"/>
                    <a:pt x="1075" y="9817"/>
                    <a:pt x="1367" y="9817"/>
                  </a:cubicBezTo>
                  <a:cubicBezTo>
                    <a:pt x="1533" y="9817"/>
                    <a:pt x="1701" y="9802"/>
                    <a:pt x="1870" y="9776"/>
                  </a:cubicBezTo>
                  <a:lnTo>
                    <a:pt x="1870" y="9776"/>
                  </a:lnTo>
                  <a:cubicBezTo>
                    <a:pt x="1763" y="9800"/>
                    <a:pt x="1655" y="9835"/>
                    <a:pt x="1548" y="9859"/>
                  </a:cubicBezTo>
                  <a:lnTo>
                    <a:pt x="1382" y="9859"/>
                  </a:lnTo>
                  <a:cubicBezTo>
                    <a:pt x="1191" y="9859"/>
                    <a:pt x="1001" y="9847"/>
                    <a:pt x="822" y="9800"/>
                  </a:cubicBezTo>
                  <a:cubicBezTo>
                    <a:pt x="739" y="9776"/>
                    <a:pt x="608" y="9728"/>
                    <a:pt x="524" y="9657"/>
                  </a:cubicBezTo>
                  <a:close/>
                  <a:moveTo>
                    <a:pt x="8728" y="1"/>
                  </a:moveTo>
                  <a:cubicBezTo>
                    <a:pt x="8597" y="1"/>
                    <a:pt x="8466" y="13"/>
                    <a:pt x="8347" y="25"/>
                  </a:cubicBezTo>
                  <a:lnTo>
                    <a:pt x="8323" y="25"/>
                  </a:lnTo>
                  <a:cubicBezTo>
                    <a:pt x="8061" y="48"/>
                    <a:pt x="7799" y="96"/>
                    <a:pt x="7549" y="156"/>
                  </a:cubicBezTo>
                  <a:lnTo>
                    <a:pt x="7537" y="156"/>
                  </a:lnTo>
                  <a:cubicBezTo>
                    <a:pt x="7275" y="215"/>
                    <a:pt x="7025" y="299"/>
                    <a:pt x="6775" y="406"/>
                  </a:cubicBezTo>
                  <a:cubicBezTo>
                    <a:pt x="6644" y="453"/>
                    <a:pt x="6525" y="513"/>
                    <a:pt x="6406" y="572"/>
                  </a:cubicBezTo>
                  <a:cubicBezTo>
                    <a:pt x="6215" y="668"/>
                    <a:pt x="6037" y="775"/>
                    <a:pt x="5858" y="894"/>
                  </a:cubicBezTo>
                  <a:cubicBezTo>
                    <a:pt x="5846" y="894"/>
                    <a:pt x="5834" y="906"/>
                    <a:pt x="5834" y="906"/>
                  </a:cubicBezTo>
                  <a:cubicBezTo>
                    <a:pt x="5787" y="941"/>
                    <a:pt x="5739" y="965"/>
                    <a:pt x="5704" y="1001"/>
                  </a:cubicBezTo>
                  <a:cubicBezTo>
                    <a:pt x="5680" y="1013"/>
                    <a:pt x="5656" y="1037"/>
                    <a:pt x="5632" y="1049"/>
                  </a:cubicBezTo>
                  <a:cubicBezTo>
                    <a:pt x="5596" y="1084"/>
                    <a:pt x="5561" y="1108"/>
                    <a:pt x="5525" y="1132"/>
                  </a:cubicBezTo>
                  <a:cubicBezTo>
                    <a:pt x="5489" y="1156"/>
                    <a:pt x="5453" y="1191"/>
                    <a:pt x="5430" y="1215"/>
                  </a:cubicBezTo>
                  <a:cubicBezTo>
                    <a:pt x="5394" y="1239"/>
                    <a:pt x="5370" y="1263"/>
                    <a:pt x="5334" y="1287"/>
                  </a:cubicBezTo>
                  <a:cubicBezTo>
                    <a:pt x="5299" y="1322"/>
                    <a:pt x="5263" y="1358"/>
                    <a:pt x="5215" y="1394"/>
                  </a:cubicBezTo>
                  <a:cubicBezTo>
                    <a:pt x="5203" y="1406"/>
                    <a:pt x="5180" y="1430"/>
                    <a:pt x="5156" y="1453"/>
                  </a:cubicBezTo>
                  <a:cubicBezTo>
                    <a:pt x="5096" y="1513"/>
                    <a:pt x="5037" y="1572"/>
                    <a:pt x="4977" y="1632"/>
                  </a:cubicBezTo>
                  <a:cubicBezTo>
                    <a:pt x="4918" y="1692"/>
                    <a:pt x="4858" y="1751"/>
                    <a:pt x="4799" y="1823"/>
                  </a:cubicBezTo>
                  <a:cubicBezTo>
                    <a:pt x="4787" y="1846"/>
                    <a:pt x="4763" y="1858"/>
                    <a:pt x="4751" y="1882"/>
                  </a:cubicBezTo>
                  <a:cubicBezTo>
                    <a:pt x="4715" y="1930"/>
                    <a:pt x="4680" y="1965"/>
                    <a:pt x="4644" y="2013"/>
                  </a:cubicBezTo>
                  <a:cubicBezTo>
                    <a:pt x="4620" y="2037"/>
                    <a:pt x="4596" y="2073"/>
                    <a:pt x="4572" y="2096"/>
                  </a:cubicBezTo>
                  <a:cubicBezTo>
                    <a:pt x="4549" y="2132"/>
                    <a:pt x="4525" y="2168"/>
                    <a:pt x="4489" y="2215"/>
                  </a:cubicBezTo>
                  <a:cubicBezTo>
                    <a:pt x="4465" y="2239"/>
                    <a:pt x="4453" y="2275"/>
                    <a:pt x="4430" y="2311"/>
                  </a:cubicBezTo>
                  <a:lnTo>
                    <a:pt x="4358" y="2418"/>
                  </a:lnTo>
                  <a:cubicBezTo>
                    <a:pt x="4334" y="2442"/>
                    <a:pt x="4310" y="2477"/>
                    <a:pt x="4287" y="2513"/>
                  </a:cubicBezTo>
                  <a:cubicBezTo>
                    <a:pt x="4263" y="2549"/>
                    <a:pt x="4251" y="2585"/>
                    <a:pt x="4227" y="2620"/>
                  </a:cubicBezTo>
                  <a:cubicBezTo>
                    <a:pt x="4203" y="2656"/>
                    <a:pt x="4180" y="2692"/>
                    <a:pt x="4168" y="2727"/>
                  </a:cubicBezTo>
                  <a:cubicBezTo>
                    <a:pt x="4144" y="2763"/>
                    <a:pt x="4132" y="2787"/>
                    <a:pt x="4120" y="2823"/>
                  </a:cubicBezTo>
                  <a:cubicBezTo>
                    <a:pt x="4060" y="2930"/>
                    <a:pt x="4001" y="3037"/>
                    <a:pt x="3953" y="3144"/>
                  </a:cubicBezTo>
                  <a:cubicBezTo>
                    <a:pt x="3906" y="3263"/>
                    <a:pt x="3858" y="3382"/>
                    <a:pt x="3810" y="3489"/>
                  </a:cubicBezTo>
                  <a:cubicBezTo>
                    <a:pt x="3810" y="3513"/>
                    <a:pt x="3799" y="3525"/>
                    <a:pt x="3799" y="3549"/>
                  </a:cubicBezTo>
                  <a:cubicBezTo>
                    <a:pt x="3715" y="3787"/>
                    <a:pt x="3656" y="4025"/>
                    <a:pt x="3608" y="4263"/>
                  </a:cubicBezTo>
                  <a:cubicBezTo>
                    <a:pt x="3596" y="4287"/>
                    <a:pt x="3596" y="4299"/>
                    <a:pt x="3596" y="4311"/>
                  </a:cubicBezTo>
                  <a:cubicBezTo>
                    <a:pt x="3572" y="4442"/>
                    <a:pt x="3548" y="4561"/>
                    <a:pt x="3537" y="4680"/>
                  </a:cubicBezTo>
                  <a:cubicBezTo>
                    <a:pt x="3537" y="4692"/>
                    <a:pt x="3537" y="4704"/>
                    <a:pt x="3537" y="4704"/>
                  </a:cubicBezTo>
                  <a:cubicBezTo>
                    <a:pt x="3525" y="4823"/>
                    <a:pt x="3513" y="4942"/>
                    <a:pt x="3513" y="5061"/>
                  </a:cubicBezTo>
                  <a:cubicBezTo>
                    <a:pt x="3513" y="5073"/>
                    <a:pt x="3501" y="5085"/>
                    <a:pt x="3501" y="5097"/>
                  </a:cubicBezTo>
                  <a:cubicBezTo>
                    <a:pt x="3501" y="5216"/>
                    <a:pt x="3501" y="5347"/>
                    <a:pt x="3501" y="5466"/>
                  </a:cubicBezTo>
                  <a:cubicBezTo>
                    <a:pt x="3501" y="5478"/>
                    <a:pt x="3501" y="5502"/>
                    <a:pt x="3513" y="5513"/>
                  </a:cubicBezTo>
                  <a:cubicBezTo>
                    <a:pt x="3513" y="5632"/>
                    <a:pt x="3525" y="5752"/>
                    <a:pt x="3537" y="5859"/>
                  </a:cubicBezTo>
                  <a:cubicBezTo>
                    <a:pt x="3537" y="5871"/>
                    <a:pt x="3537" y="5883"/>
                    <a:pt x="3537" y="5883"/>
                  </a:cubicBezTo>
                  <a:cubicBezTo>
                    <a:pt x="3548" y="6002"/>
                    <a:pt x="3560" y="6121"/>
                    <a:pt x="3584" y="6240"/>
                  </a:cubicBezTo>
                  <a:lnTo>
                    <a:pt x="3596" y="6311"/>
                  </a:lnTo>
                  <a:cubicBezTo>
                    <a:pt x="3644" y="6525"/>
                    <a:pt x="3703" y="6740"/>
                    <a:pt x="3775" y="6954"/>
                  </a:cubicBezTo>
                  <a:cubicBezTo>
                    <a:pt x="3620" y="6990"/>
                    <a:pt x="3465" y="7026"/>
                    <a:pt x="3310" y="7073"/>
                  </a:cubicBezTo>
                  <a:cubicBezTo>
                    <a:pt x="3108" y="7121"/>
                    <a:pt x="2917" y="7168"/>
                    <a:pt x="2727" y="7228"/>
                  </a:cubicBezTo>
                  <a:cubicBezTo>
                    <a:pt x="2334" y="7347"/>
                    <a:pt x="1953" y="7490"/>
                    <a:pt x="1596" y="7680"/>
                  </a:cubicBezTo>
                  <a:cubicBezTo>
                    <a:pt x="1012" y="7978"/>
                    <a:pt x="429" y="8442"/>
                    <a:pt x="143" y="9038"/>
                  </a:cubicBezTo>
                  <a:lnTo>
                    <a:pt x="48" y="9121"/>
                  </a:lnTo>
                  <a:cubicBezTo>
                    <a:pt x="0" y="9181"/>
                    <a:pt x="0" y="9252"/>
                    <a:pt x="24" y="9312"/>
                  </a:cubicBezTo>
                  <a:cubicBezTo>
                    <a:pt x="24" y="9323"/>
                    <a:pt x="24" y="9323"/>
                    <a:pt x="24" y="9335"/>
                  </a:cubicBezTo>
                  <a:cubicBezTo>
                    <a:pt x="0" y="9395"/>
                    <a:pt x="48" y="9419"/>
                    <a:pt x="96" y="9419"/>
                  </a:cubicBezTo>
                  <a:cubicBezTo>
                    <a:pt x="96" y="9442"/>
                    <a:pt x="84" y="9478"/>
                    <a:pt x="84" y="9502"/>
                  </a:cubicBezTo>
                  <a:cubicBezTo>
                    <a:pt x="72" y="9704"/>
                    <a:pt x="191" y="9883"/>
                    <a:pt x="346" y="10002"/>
                  </a:cubicBezTo>
                  <a:cubicBezTo>
                    <a:pt x="633" y="10204"/>
                    <a:pt x="1033" y="10254"/>
                    <a:pt x="1387" y="10254"/>
                  </a:cubicBezTo>
                  <a:cubicBezTo>
                    <a:pt x="1430" y="10254"/>
                    <a:pt x="1472" y="10253"/>
                    <a:pt x="1513" y="10252"/>
                  </a:cubicBezTo>
                  <a:cubicBezTo>
                    <a:pt x="1929" y="10228"/>
                    <a:pt x="2346" y="10133"/>
                    <a:pt x="2739" y="10026"/>
                  </a:cubicBezTo>
                  <a:cubicBezTo>
                    <a:pt x="3596" y="9800"/>
                    <a:pt x="4453" y="9538"/>
                    <a:pt x="5299" y="9264"/>
                  </a:cubicBezTo>
                  <a:cubicBezTo>
                    <a:pt x="5299" y="9276"/>
                    <a:pt x="5311" y="9276"/>
                    <a:pt x="5323" y="9288"/>
                  </a:cubicBezTo>
                  <a:cubicBezTo>
                    <a:pt x="5334" y="9300"/>
                    <a:pt x="5358" y="9323"/>
                    <a:pt x="5382" y="9335"/>
                  </a:cubicBezTo>
                  <a:cubicBezTo>
                    <a:pt x="5430" y="9371"/>
                    <a:pt x="5465" y="9407"/>
                    <a:pt x="5513" y="9442"/>
                  </a:cubicBezTo>
                  <a:lnTo>
                    <a:pt x="5596" y="9502"/>
                  </a:lnTo>
                  <a:cubicBezTo>
                    <a:pt x="5632" y="9538"/>
                    <a:pt x="5668" y="9562"/>
                    <a:pt x="5715" y="9597"/>
                  </a:cubicBezTo>
                  <a:lnTo>
                    <a:pt x="5799" y="9657"/>
                  </a:lnTo>
                  <a:cubicBezTo>
                    <a:pt x="5834" y="9681"/>
                    <a:pt x="5870" y="9704"/>
                    <a:pt x="5918" y="9728"/>
                  </a:cubicBezTo>
                  <a:cubicBezTo>
                    <a:pt x="5942" y="9752"/>
                    <a:pt x="5977" y="9776"/>
                    <a:pt x="6013" y="9800"/>
                  </a:cubicBezTo>
                  <a:lnTo>
                    <a:pt x="6120" y="9859"/>
                  </a:lnTo>
                  <a:cubicBezTo>
                    <a:pt x="6156" y="9883"/>
                    <a:pt x="6192" y="9907"/>
                    <a:pt x="6227" y="9919"/>
                  </a:cubicBezTo>
                  <a:cubicBezTo>
                    <a:pt x="6251" y="9943"/>
                    <a:pt x="6287" y="9954"/>
                    <a:pt x="6323" y="9978"/>
                  </a:cubicBezTo>
                  <a:cubicBezTo>
                    <a:pt x="6406" y="10014"/>
                    <a:pt x="6489" y="10062"/>
                    <a:pt x="6573" y="10097"/>
                  </a:cubicBezTo>
                  <a:cubicBezTo>
                    <a:pt x="6596" y="10109"/>
                    <a:pt x="6608" y="10121"/>
                    <a:pt x="6632" y="10133"/>
                  </a:cubicBezTo>
                  <a:cubicBezTo>
                    <a:pt x="6680" y="10145"/>
                    <a:pt x="6727" y="10169"/>
                    <a:pt x="6787" y="10193"/>
                  </a:cubicBezTo>
                  <a:cubicBezTo>
                    <a:pt x="6799" y="10204"/>
                    <a:pt x="6823" y="10204"/>
                    <a:pt x="6847" y="10216"/>
                  </a:cubicBezTo>
                  <a:cubicBezTo>
                    <a:pt x="6906" y="10240"/>
                    <a:pt x="6954" y="10252"/>
                    <a:pt x="7001" y="10276"/>
                  </a:cubicBezTo>
                  <a:lnTo>
                    <a:pt x="7061" y="10300"/>
                  </a:lnTo>
                  <a:cubicBezTo>
                    <a:pt x="7120" y="10312"/>
                    <a:pt x="7168" y="10335"/>
                    <a:pt x="7228" y="10347"/>
                  </a:cubicBezTo>
                  <a:cubicBezTo>
                    <a:pt x="7239" y="10359"/>
                    <a:pt x="7263" y="10359"/>
                    <a:pt x="7275" y="10359"/>
                  </a:cubicBezTo>
                  <a:cubicBezTo>
                    <a:pt x="7335" y="10383"/>
                    <a:pt x="7394" y="10395"/>
                    <a:pt x="7454" y="10419"/>
                  </a:cubicBezTo>
                  <a:lnTo>
                    <a:pt x="7478" y="10419"/>
                  </a:lnTo>
                  <a:cubicBezTo>
                    <a:pt x="7908" y="10528"/>
                    <a:pt x="8348" y="10586"/>
                    <a:pt x="8789" y="10586"/>
                  </a:cubicBezTo>
                  <a:cubicBezTo>
                    <a:pt x="9019" y="10586"/>
                    <a:pt x="9249" y="10571"/>
                    <a:pt x="9478" y="10538"/>
                  </a:cubicBezTo>
                  <a:lnTo>
                    <a:pt x="9490" y="10538"/>
                  </a:lnTo>
                  <a:cubicBezTo>
                    <a:pt x="9573" y="10526"/>
                    <a:pt x="9656" y="10514"/>
                    <a:pt x="9752" y="10502"/>
                  </a:cubicBezTo>
                  <a:cubicBezTo>
                    <a:pt x="9764" y="10490"/>
                    <a:pt x="9775" y="10490"/>
                    <a:pt x="9787" y="10490"/>
                  </a:cubicBezTo>
                  <a:cubicBezTo>
                    <a:pt x="9871" y="10478"/>
                    <a:pt x="9942" y="10455"/>
                    <a:pt x="10025" y="10443"/>
                  </a:cubicBezTo>
                  <a:cubicBezTo>
                    <a:pt x="10037" y="10431"/>
                    <a:pt x="10061" y="10431"/>
                    <a:pt x="10073" y="10431"/>
                  </a:cubicBezTo>
                  <a:cubicBezTo>
                    <a:pt x="10145" y="10407"/>
                    <a:pt x="10228" y="10383"/>
                    <a:pt x="10299" y="10371"/>
                  </a:cubicBezTo>
                  <a:lnTo>
                    <a:pt x="10347" y="10347"/>
                  </a:lnTo>
                  <a:cubicBezTo>
                    <a:pt x="10430" y="10324"/>
                    <a:pt x="10514" y="10300"/>
                    <a:pt x="10597" y="10276"/>
                  </a:cubicBezTo>
                  <a:cubicBezTo>
                    <a:pt x="10597" y="10264"/>
                    <a:pt x="10609" y="10264"/>
                    <a:pt x="10621" y="10264"/>
                  </a:cubicBezTo>
                  <a:cubicBezTo>
                    <a:pt x="10799" y="10193"/>
                    <a:pt x="10978" y="10121"/>
                    <a:pt x="11145" y="10038"/>
                  </a:cubicBezTo>
                  <a:cubicBezTo>
                    <a:pt x="11157" y="10026"/>
                    <a:pt x="11168" y="10026"/>
                    <a:pt x="11192" y="10014"/>
                  </a:cubicBezTo>
                  <a:cubicBezTo>
                    <a:pt x="11252" y="9978"/>
                    <a:pt x="11323" y="9943"/>
                    <a:pt x="11395" y="9907"/>
                  </a:cubicBezTo>
                  <a:lnTo>
                    <a:pt x="11466" y="9859"/>
                  </a:lnTo>
                  <a:cubicBezTo>
                    <a:pt x="11526" y="9823"/>
                    <a:pt x="11573" y="9800"/>
                    <a:pt x="11633" y="9764"/>
                  </a:cubicBezTo>
                  <a:cubicBezTo>
                    <a:pt x="11657" y="9740"/>
                    <a:pt x="11692" y="9728"/>
                    <a:pt x="11716" y="9704"/>
                  </a:cubicBezTo>
                  <a:cubicBezTo>
                    <a:pt x="11764" y="9669"/>
                    <a:pt x="11823" y="9633"/>
                    <a:pt x="11871" y="9597"/>
                  </a:cubicBezTo>
                  <a:cubicBezTo>
                    <a:pt x="11895" y="9573"/>
                    <a:pt x="11930" y="9562"/>
                    <a:pt x="11954" y="9538"/>
                  </a:cubicBezTo>
                  <a:cubicBezTo>
                    <a:pt x="12002" y="9502"/>
                    <a:pt x="12050" y="9466"/>
                    <a:pt x="12097" y="9419"/>
                  </a:cubicBezTo>
                  <a:cubicBezTo>
                    <a:pt x="12133" y="9407"/>
                    <a:pt x="12157" y="9383"/>
                    <a:pt x="12181" y="9359"/>
                  </a:cubicBezTo>
                  <a:cubicBezTo>
                    <a:pt x="12240" y="9312"/>
                    <a:pt x="12288" y="9264"/>
                    <a:pt x="12335" y="9228"/>
                  </a:cubicBezTo>
                  <a:cubicBezTo>
                    <a:pt x="12359" y="9204"/>
                    <a:pt x="12383" y="9181"/>
                    <a:pt x="12407" y="9169"/>
                  </a:cubicBezTo>
                  <a:cubicBezTo>
                    <a:pt x="12466" y="9097"/>
                    <a:pt x="12538" y="9026"/>
                    <a:pt x="12609" y="8954"/>
                  </a:cubicBezTo>
                  <a:cubicBezTo>
                    <a:pt x="12621" y="8954"/>
                    <a:pt x="12621" y="8942"/>
                    <a:pt x="12633" y="8942"/>
                  </a:cubicBezTo>
                  <a:cubicBezTo>
                    <a:pt x="12681" y="8883"/>
                    <a:pt x="12740" y="8811"/>
                    <a:pt x="12800" y="8752"/>
                  </a:cubicBezTo>
                  <a:cubicBezTo>
                    <a:pt x="12859" y="8692"/>
                    <a:pt x="12907" y="8621"/>
                    <a:pt x="12966" y="8550"/>
                  </a:cubicBezTo>
                  <a:cubicBezTo>
                    <a:pt x="12990" y="8526"/>
                    <a:pt x="13002" y="8502"/>
                    <a:pt x="13026" y="8466"/>
                  </a:cubicBezTo>
                  <a:cubicBezTo>
                    <a:pt x="13062" y="8430"/>
                    <a:pt x="13085" y="8383"/>
                    <a:pt x="13121" y="8347"/>
                  </a:cubicBezTo>
                  <a:cubicBezTo>
                    <a:pt x="13145" y="8311"/>
                    <a:pt x="13169" y="8276"/>
                    <a:pt x="13181" y="8252"/>
                  </a:cubicBezTo>
                  <a:cubicBezTo>
                    <a:pt x="13216" y="8204"/>
                    <a:pt x="13240" y="8169"/>
                    <a:pt x="13264" y="8121"/>
                  </a:cubicBezTo>
                  <a:cubicBezTo>
                    <a:pt x="13288" y="8097"/>
                    <a:pt x="13312" y="8061"/>
                    <a:pt x="13324" y="8026"/>
                  </a:cubicBezTo>
                  <a:cubicBezTo>
                    <a:pt x="13347" y="7978"/>
                    <a:pt x="13371" y="7942"/>
                    <a:pt x="13395" y="7907"/>
                  </a:cubicBezTo>
                  <a:cubicBezTo>
                    <a:pt x="13419" y="7871"/>
                    <a:pt x="13443" y="7835"/>
                    <a:pt x="13454" y="7799"/>
                  </a:cubicBezTo>
                  <a:cubicBezTo>
                    <a:pt x="13478" y="7764"/>
                    <a:pt x="13502" y="7716"/>
                    <a:pt x="13526" y="7680"/>
                  </a:cubicBezTo>
                  <a:cubicBezTo>
                    <a:pt x="13538" y="7645"/>
                    <a:pt x="13562" y="7609"/>
                    <a:pt x="13574" y="7573"/>
                  </a:cubicBezTo>
                  <a:cubicBezTo>
                    <a:pt x="13597" y="7526"/>
                    <a:pt x="13609" y="7490"/>
                    <a:pt x="13633" y="7442"/>
                  </a:cubicBezTo>
                  <a:cubicBezTo>
                    <a:pt x="13645" y="7407"/>
                    <a:pt x="13657" y="7371"/>
                    <a:pt x="13681" y="7335"/>
                  </a:cubicBezTo>
                  <a:cubicBezTo>
                    <a:pt x="13693" y="7287"/>
                    <a:pt x="13716" y="7252"/>
                    <a:pt x="13728" y="7216"/>
                  </a:cubicBezTo>
                  <a:cubicBezTo>
                    <a:pt x="13740" y="7168"/>
                    <a:pt x="13752" y="7133"/>
                    <a:pt x="13764" y="7097"/>
                  </a:cubicBezTo>
                  <a:cubicBezTo>
                    <a:pt x="13788" y="7049"/>
                    <a:pt x="13800" y="7014"/>
                    <a:pt x="13812" y="6978"/>
                  </a:cubicBezTo>
                  <a:cubicBezTo>
                    <a:pt x="13824" y="6930"/>
                    <a:pt x="13835" y="6895"/>
                    <a:pt x="13847" y="6859"/>
                  </a:cubicBezTo>
                  <a:cubicBezTo>
                    <a:pt x="13859" y="6811"/>
                    <a:pt x="13871" y="6775"/>
                    <a:pt x="13883" y="6728"/>
                  </a:cubicBezTo>
                  <a:cubicBezTo>
                    <a:pt x="13895" y="6692"/>
                    <a:pt x="13907" y="6656"/>
                    <a:pt x="13919" y="6609"/>
                  </a:cubicBezTo>
                  <a:cubicBezTo>
                    <a:pt x="13931" y="6573"/>
                    <a:pt x="13943" y="6525"/>
                    <a:pt x="13955" y="6490"/>
                  </a:cubicBezTo>
                  <a:cubicBezTo>
                    <a:pt x="13955" y="6442"/>
                    <a:pt x="13966" y="6406"/>
                    <a:pt x="13978" y="6371"/>
                  </a:cubicBezTo>
                  <a:cubicBezTo>
                    <a:pt x="13978" y="6323"/>
                    <a:pt x="13990" y="6287"/>
                    <a:pt x="14002" y="6240"/>
                  </a:cubicBezTo>
                  <a:cubicBezTo>
                    <a:pt x="14002" y="6204"/>
                    <a:pt x="14014" y="6156"/>
                    <a:pt x="14014" y="6121"/>
                  </a:cubicBezTo>
                  <a:cubicBezTo>
                    <a:pt x="14026" y="6073"/>
                    <a:pt x="14038" y="6037"/>
                    <a:pt x="14038" y="5990"/>
                  </a:cubicBezTo>
                  <a:cubicBezTo>
                    <a:pt x="14038" y="5966"/>
                    <a:pt x="14050" y="5930"/>
                    <a:pt x="14050" y="5906"/>
                  </a:cubicBezTo>
                  <a:cubicBezTo>
                    <a:pt x="14859" y="5490"/>
                    <a:pt x="15621" y="5025"/>
                    <a:pt x="16312" y="4430"/>
                  </a:cubicBezTo>
                  <a:cubicBezTo>
                    <a:pt x="16502" y="4275"/>
                    <a:pt x="16681" y="4097"/>
                    <a:pt x="16848" y="3918"/>
                  </a:cubicBezTo>
                  <a:cubicBezTo>
                    <a:pt x="16979" y="3787"/>
                    <a:pt x="17110" y="3644"/>
                    <a:pt x="17181" y="3477"/>
                  </a:cubicBezTo>
                  <a:cubicBezTo>
                    <a:pt x="17372" y="3073"/>
                    <a:pt x="17157" y="2704"/>
                    <a:pt x="16753" y="2585"/>
                  </a:cubicBezTo>
                  <a:cubicBezTo>
                    <a:pt x="16604" y="2545"/>
                    <a:pt x="16444" y="2530"/>
                    <a:pt x="16280" y="2530"/>
                  </a:cubicBezTo>
                  <a:cubicBezTo>
                    <a:pt x="15999" y="2530"/>
                    <a:pt x="15706" y="2575"/>
                    <a:pt x="15443" y="2620"/>
                  </a:cubicBezTo>
                  <a:cubicBezTo>
                    <a:pt x="15014" y="2680"/>
                    <a:pt x="14597" y="2799"/>
                    <a:pt x="14205" y="2954"/>
                  </a:cubicBezTo>
                  <a:cubicBezTo>
                    <a:pt x="14014" y="3037"/>
                    <a:pt x="13835" y="3120"/>
                    <a:pt x="13657" y="3216"/>
                  </a:cubicBezTo>
                  <a:cubicBezTo>
                    <a:pt x="13657" y="3192"/>
                    <a:pt x="13645" y="3180"/>
                    <a:pt x="13645" y="3168"/>
                  </a:cubicBezTo>
                  <a:cubicBezTo>
                    <a:pt x="13621" y="3132"/>
                    <a:pt x="13597" y="3096"/>
                    <a:pt x="13585" y="3049"/>
                  </a:cubicBezTo>
                  <a:cubicBezTo>
                    <a:pt x="13562" y="3013"/>
                    <a:pt x="13550" y="2977"/>
                    <a:pt x="13538" y="2942"/>
                  </a:cubicBezTo>
                  <a:cubicBezTo>
                    <a:pt x="13514" y="2894"/>
                    <a:pt x="13490" y="2858"/>
                    <a:pt x="13466" y="2823"/>
                  </a:cubicBezTo>
                  <a:cubicBezTo>
                    <a:pt x="13454" y="2787"/>
                    <a:pt x="13431" y="2751"/>
                    <a:pt x="13419" y="2715"/>
                  </a:cubicBezTo>
                  <a:cubicBezTo>
                    <a:pt x="13395" y="2680"/>
                    <a:pt x="13371" y="2632"/>
                    <a:pt x="13347" y="2596"/>
                  </a:cubicBezTo>
                  <a:cubicBezTo>
                    <a:pt x="13324" y="2561"/>
                    <a:pt x="13300" y="2525"/>
                    <a:pt x="13288" y="2489"/>
                  </a:cubicBezTo>
                  <a:cubicBezTo>
                    <a:pt x="13252" y="2454"/>
                    <a:pt x="13228" y="2418"/>
                    <a:pt x="13204" y="2370"/>
                  </a:cubicBezTo>
                  <a:cubicBezTo>
                    <a:pt x="13181" y="2346"/>
                    <a:pt x="13157" y="2311"/>
                    <a:pt x="13145" y="2275"/>
                  </a:cubicBezTo>
                  <a:cubicBezTo>
                    <a:pt x="13109" y="2239"/>
                    <a:pt x="13085" y="2204"/>
                    <a:pt x="13050" y="2156"/>
                  </a:cubicBezTo>
                  <a:cubicBezTo>
                    <a:pt x="13026" y="2132"/>
                    <a:pt x="13014" y="2096"/>
                    <a:pt x="12990" y="2073"/>
                  </a:cubicBezTo>
                  <a:cubicBezTo>
                    <a:pt x="12954" y="2025"/>
                    <a:pt x="12919" y="1989"/>
                    <a:pt x="12883" y="1942"/>
                  </a:cubicBezTo>
                  <a:cubicBezTo>
                    <a:pt x="12859" y="1918"/>
                    <a:pt x="12847" y="1894"/>
                    <a:pt x="12823" y="1870"/>
                  </a:cubicBezTo>
                  <a:cubicBezTo>
                    <a:pt x="12788" y="1823"/>
                    <a:pt x="12740" y="1775"/>
                    <a:pt x="12704" y="1739"/>
                  </a:cubicBezTo>
                  <a:cubicBezTo>
                    <a:pt x="12681" y="1715"/>
                    <a:pt x="12669" y="1692"/>
                    <a:pt x="12645" y="1668"/>
                  </a:cubicBezTo>
                  <a:cubicBezTo>
                    <a:pt x="12585" y="1608"/>
                    <a:pt x="12526" y="1537"/>
                    <a:pt x="12454" y="1477"/>
                  </a:cubicBezTo>
                  <a:cubicBezTo>
                    <a:pt x="12359" y="1394"/>
                    <a:pt x="12264" y="1311"/>
                    <a:pt x="12169" y="1227"/>
                  </a:cubicBezTo>
                  <a:cubicBezTo>
                    <a:pt x="12145" y="1203"/>
                    <a:pt x="12121" y="1191"/>
                    <a:pt x="12097" y="1168"/>
                  </a:cubicBezTo>
                  <a:cubicBezTo>
                    <a:pt x="12002" y="1096"/>
                    <a:pt x="11907" y="1013"/>
                    <a:pt x="11811" y="941"/>
                  </a:cubicBezTo>
                  <a:cubicBezTo>
                    <a:pt x="11788" y="941"/>
                    <a:pt x="11776" y="930"/>
                    <a:pt x="11764" y="918"/>
                  </a:cubicBezTo>
                  <a:cubicBezTo>
                    <a:pt x="11669" y="858"/>
                    <a:pt x="11573" y="799"/>
                    <a:pt x="11478" y="739"/>
                  </a:cubicBezTo>
                  <a:cubicBezTo>
                    <a:pt x="11466" y="727"/>
                    <a:pt x="11442" y="715"/>
                    <a:pt x="11419" y="703"/>
                  </a:cubicBezTo>
                  <a:cubicBezTo>
                    <a:pt x="11323" y="644"/>
                    <a:pt x="11216" y="584"/>
                    <a:pt x="11097" y="537"/>
                  </a:cubicBezTo>
                  <a:cubicBezTo>
                    <a:pt x="11085" y="525"/>
                    <a:pt x="11061" y="513"/>
                    <a:pt x="11038" y="501"/>
                  </a:cubicBezTo>
                  <a:cubicBezTo>
                    <a:pt x="10930" y="453"/>
                    <a:pt x="10823" y="406"/>
                    <a:pt x="10716" y="370"/>
                  </a:cubicBezTo>
                  <a:lnTo>
                    <a:pt x="10704" y="358"/>
                  </a:lnTo>
                  <a:cubicBezTo>
                    <a:pt x="10585" y="310"/>
                    <a:pt x="10466" y="275"/>
                    <a:pt x="10347" y="239"/>
                  </a:cubicBezTo>
                  <a:cubicBezTo>
                    <a:pt x="10335" y="239"/>
                    <a:pt x="10311" y="227"/>
                    <a:pt x="10287" y="215"/>
                  </a:cubicBezTo>
                  <a:cubicBezTo>
                    <a:pt x="10049" y="156"/>
                    <a:pt x="9811" y="96"/>
                    <a:pt x="9561" y="60"/>
                  </a:cubicBezTo>
                  <a:cubicBezTo>
                    <a:pt x="9549" y="60"/>
                    <a:pt x="9525" y="60"/>
                    <a:pt x="9514" y="48"/>
                  </a:cubicBezTo>
                  <a:cubicBezTo>
                    <a:pt x="9394" y="37"/>
                    <a:pt x="9263" y="25"/>
                    <a:pt x="9144" y="13"/>
                  </a:cubicBezTo>
                  <a:lnTo>
                    <a:pt x="9121" y="13"/>
                  </a:lnTo>
                  <a:cubicBezTo>
                    <a:pt x="8990" y="13"/>
                    <a:pt x="8871" y="1"/>
                    <a:pt x="8740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77" name="Google Shape;2277;p48"/>
            <p:cNvGrpSpPr/>
            <p:nvPr/>
          </p:nvGrpSpPr>
          <p:grpSpPr>
            <a:xfrm>
              <a:off x="6225980" y="3998849"/>
              <a:ext cx="1339598" cy="816004"/>
              <a:chOff x="5214650" y="2724475"/>
              <a:chExt cx="434300" cy="264550"/>
            </a:xfrm>
          </p:grpSpPr>
          <p:sp>
            <p:nvSpPr>
              <p:cNvPr id="2278" name="Google Shape;2278;p48"/>
              <p:cNvSpPr/>
              <p:nvPr/>
            </p:nvSpPr>
            <p:spPr>
              <a:xfrm>
                <a:off x="5313475" y="2738800"/>
                <a:ext cx="221175" cy="250225"/>
              </a:xfrm>
              <a:custGeom>
                <a:avLst/>
                <a:gdLst/>
                <a:ahLst/>
                <a:cxnLst/>
                <a:rect l="l" t="t" r="r" b="b"/>
                <a:pathLst>
                  <a:path w="8847" h="10009" extrusionOk="0">
                    <a:moveTo>
                      <a:pt x="2441" y="0"/>
                    </a:moveTo>
                    <a:cubicBezTo>
                      <a:pt x="1929" y="262"/>
                      <a:pt x="1441" y="607"/>
                      <a:pt x="1012" y="1048"/>
                    </a:cubicBezTo>
                    <a:cubicBezTo>
                      <a:pt x="584" y="1512"/>
                      <a:pt x="238" y="2024"/>
                      <a:pt x="0" y="2572"/>
                    </a:cubicBezTo>
                    <a:cubicBezTo>
                      <a:pt x="179" y="2703"/>
                      <a:pt x="393" y="2798"/>
                      <a:pt x="584" y="2822"/>
                    </a:cubicBezTo>
                    <a:cubicBezTo>
                      <a:pt x="1262" y="2917"/>
                      <a:pt x="1965" y="2834"/>
                      <a:pt x="2632" y="2989"/>
                    </a:cubicBezTo>
                    <a:cubicBezTo>
                      <a:pt x="2905" y="3048"/>
                      <a:pt x="3310" y="3227"/>
                      <a:pt x="3239" y="3548"/>
                    </a:cubicBezTo>
                    <a:cubicBezTo>
                      <a:pt x="3191" y="3739"/>
                      <a:pt x="2834" y="4013"/>
                      <a:pt x="2691" y="4155"/>
                    </a:cubicBezTo>
                    <a:cubicBezTo>
                      <a:pt x="2465" y="4370"/>
                      <a:pt x="2060" y="4429"/>
                      <a:pt x="2251" y="4763"/>
                    </a:cubicBezTo>
                    <a:cubicBezTo>
                      <a:pt x="2390" y="4999"/>
                      <a:pt x="2617" y="5100"/>
                      <a:pt x="2870" y="5100"/>
                    </a:cubicBezTo>
                    <a:cubicBezTo>
                      <a:pt x="2897" y="5100"/>
                      <a:pt x="2925" y="5098"/>
                      <a:pt x="2953" y="5096"/>
                    </a:cubicBezTo>
                    <a:cubicBezTo>
                      <a:pt x="3305" y="5074"/>
                      <a:pt x="3697" y="4890"/>
                      <a:pt x="4065" y="4890"/>
                    </a:cubicBezTo>
                    <a:cubicBezTo>
                      <a:pt x="4095" y="4890"/>
                      <a:pt x="4125" y="4891"/>
                      <a:pt x="4156" y="4894"/>
                    </a:cubicBezTo>
                    <a:cubicBezTo>
                      <a:pt x="4453" y="4906"/>
                      <a:pt x="4858" y="4953"/>
                      <a:pt x="5156" y="5025"/>
                    </a:cubicBezTo>
                    <a:cubicBezTo>
                      <a:pt x="5465" y="5096"/>
                      <a:pt x="5703" y="5227"/>
                      <a:pt x="5942" y="5453"/>
                    </a:cubicBezTo>
                    <a:cubicBezTo>
                      <a:pt x="6203" y="5703"/>
                      <a:pt x="6275" y="5810"/>
                      <a:pt x="6025" y="6072"/>
                    </a:cubicBezTo>
                    <a:cubicBezTo>
                      <a:pt x="5858" y="6251"/>
                      <a:pt x="5822" y="6227"/>
                      <a:pt x="5620" y="6310"/>
                    </a:cubicBezTo>
                    <a:cubicBezTo>
                      <a:pt x="5441" y="6394"/>
                      <a:pt x="5346" y="6465"/>
                      <a:pt x="5180" y="6560"/>
                    </a:cubicBezTo>
                    <a:cubicBezTo>
                      <a:pt x="4929" y="6715"/>
                      <a:pt x="4632" y="6811"/>
                      <a:pt x="4370" y="6953"/>
                    </a:cubicBezTo>
                    <a:cubicBezTo>
                      <a:pt x="4072" y="7144"/>
                      <a:pt x="4048" y="7322"/>
                      <a:pt x="4298" y="7561"/>
                    </a:cubicBezTo>
                    <a:cubicBezTo>
                      <a:pt x="4453" y="7703"/>
                      <a:pt x="4799" y="7954"/>
                      <a:pt x="4989" y="8025"/>
                    </a:cubicBezTo>
                    <a:cubicBezTo>
                      <a:pt x="5033" y="8039"/>
                      <a:pt x="5080" y="8043"/>
                      <a:pt x="5129" y="8043"/>
                    </a:cubicBezTo>
                    <a:cubicBezTo>
                      <a:pt x="5250" y="8043"/>
                      <a:pt x="5379" y="8013"/>
                      <a:pt x="5489" y="8013"/>
                    </a:cubicBezTo>
                    <a:cubicBezTo>
                      <a:pt x="5715" y="8025"/>
                      <a:pt x="5799" y="8061"/>
                      <a:pt x="6001" y="8144"/>
                    </a:cubicBezTo>
                    <a:cubicBezTo>
                      <a:pt x="6227" y="8215"/>
                      <a:pt x="6715" y="8335"/>
                      <a:pt x="6775" y="8608"/>
                    </a:cubicBezTo>
                    <a:cubicBezTo>
                      <a:pt x="6811" y="8763"/>
                      <a:pt x="6489" y="9251"/>
                      <a:pt x="6370" y="9370"/>
                    </a:cubicBezTo>
                    <a:cubicBezTo>
                      <a:pt x="6203" y="9537"/>
                      <a:pt x="5918" y="9680"/>
                      <a:pt x="5691" y="9728"/>
                    </a:cubicBezTo>
                    <a:cubicBezTo>
                      <a:pt x="5251" y="9823"/>
                      <a:pt x="4799" y="9894"/>
                      <a:pt x="4358" y="9989"/>
                    </a:cubicBezTo>
                    <a:cubicBezTo>
                      <a:pt x="4510" y="10002"/>
                      <a:pt x="4662" y="10009"/>
                      <a:pt x="4815" y="10009"/>
                    </a:cubicBezTo>
                    <a:cubicBezTo>
                      <a:pt x="6215" y="10009"/>
                      <a:pt x="7615" y="9467"/>
                      <a:pt x="8656" y="8382"/>
                    </a:cubicBezTo>
                    <a:cubicBezTo>
                      <a:pt x="8716" y="8311"/>
                      <a:pt x="8787" y="8251"/>
                      <a:pt x="8847" y="8180"/>
                    </a:cubicBezTo>
                    <a:cubicBezTo>
                      <a:pt x="8418" y="8120"/>
                      <a:pt x="8061" y="7942"/>
                      <a:pt x="7775" y="7549"/>
                    </a:cubicBezTo>
                    <a:cubicBezTo>
                      <a:pt x="7716" y="7465"/>
                      <a:pt x="7549" y="7215"/>
                      <a:pt x="7537" y="7120"/>
                    </a:cubicBezTo>
                    <a:cubicBezTo>
                      <a:pt x="7513" y="6894"/>
                      <a:pt x="7596" y="6894"/>
                      <a:pt x="7716" y="6691"/>
                    </a:cubicBezTo>
                    <a:cubicBezTo>
                      <a:pt x="7823" y="6537"/>
                      <a:pt x="7882" y="6406"/>
                      <a:pt x="8013" y="6251"/>
                    </a:cubicBezTo>
                    <a:cubicBezTo>
                      <a:pt x="8049" y="6203"/>
                      <a:pt x="8144" y="6156"/>
                      <a:pt x="8180" y="6096"/>
                    </a:cubicBezTo>
                    <a:cubicBezTo>
                      <a:pt x="8287" y="5906"/>
                      <a:pt x="8239" y="5727"/>
                      <a:pt x="8263" y="5513"/>
                    </a:cubicBezTo>
                    <a:cubicBezTo>
                      <a:pt x="8287" y="5322"/>
                      <a:pt x="8382" y="5132"/>
                      <a:pt x="8370" y="4929"/>
                    </a:cubicBezTo>
                    <a:cubicBezTo>
                      <a:pt x="8358" y="4632"/>
                      <a:pt x="8251" y="4489"/>
                      <a:pt x="8037" y="4286"/>
                    </a:cubicBezTo>
                    <a:cubicBezTo>
                      <a:pt x="7763" y="4036"/>
                      <a:pt x="7596" y="3870"/>
                      <a:pt x="7251" y="3751"/>
                    </a:cubicBezTo>
                    <a:cubicBezTo>
                      <a:pt x="6989" y="3655"/>
                      <a:pt x="6715" y="3584"/>
                      <a:pt x="6453" y="3489"/>
                    </a:cubicBezTo>
                    <a:cubicBezTo>
                      <a:pt x="6144" y="3382"/>
                      <a:pt x="5906" y="3120"/>
                      <a:pt x="5822" y="2798"/>
                    </a:cubicBezTo>
                    <a:cubicBezTo>
                      <a:pt x="5703" y="2393"/>
                      <a:pt x="5977" y="2227"/>
                      <a:pt x="6013" y="1869"/>
                    </a:cubicBezTo>
                    <a:cubicBezTo>
                      <a:pt x="6072" y="1310"/>
                      <a:pt x="4822" y="1226"/>
                      <a:pt x="4429" y="1167"/>
                    </a:cubicBezTo>
                    <a:cubicBezTo>
                      <a:pt x="4203" y="1131"/>
                      <a:pt x="4025" y="1048"/>
                      <a:pt x="3810" y="1000"/>
                    </a:cubicBezTo>
                    <a:cubicBezTo>
                      <a:pt x="3762" y="989"/>
                      <a:pt x="3715" y="986"/>
                      <a:pt x="3669" y="986"/>
                    </a:cubicBezTo>
                    <a:cubicBezTo>
                      <a:pt x="3612" y="986"/>
                      <a:pt x="3556" y="991"/>
                      <a:pt x="3500" y="991"/>
                    </a:cubicBezTo>
                    <a:cubicBezTo>
                      <a:pt x="3453" y="991"/>
                      <a:pt x="3406" y="988"/>
                      <a:pt x="3358" y="976"/>
                    </a:cubicBezTo>
                    <a:cubicBezTo>
                      <a:pt x="3072" y="917"/>
                      <a:pt x="2763" y="631"/>
                      <a:pt x="2596" y="405"/>
                    </a:cubicBezTo>
                    <a:cubicBezTo>
                      <a:pt x="2501" y="274"/>
                      <a:pt x="2441" y="155"/>
                      <a:pt x="244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9" name="Google Shape;2279;p48"/>
              <p:cNvSpPr/>
              <p:nvPr/>
            </p:nvSpPr>
            <p:spPr>
              <a:xfrm>
                <a:off x="5291450" y="2802775"/>
                <a:ext cx="192300" cy="185775"/>
              </a:xfrm>
              <a:custGeom>
                <a:avLst/>
                <a:gdLst/>
                <a:ahLst/>
                <a:cxnLst/>
                <a:rect l="l" t="t" r="r" b="b"/>
                <a:pathLst>
                  <a:path w="7692" h="7431" extrusionOk="0">
                    <a:moveTo>
                      <a:pt x="881" y="1"/>
                    </a:moveTo>
                    <a:cubicBezTo>
                      <a:pt x="0" y="1989"/>
                      <a:pt x="405" y="4382"/>
                      <a:pt x="2060" y="5978"/>
                    </a:cubicBezTo>
                    <a:cubicBezTo>
                      <a:pt x="2953" y="6835"/>
                      <a:pt x="4084" y="7323"/>
                      <a:pt x="5239" y="7430"/>
                    </a:cubicBezTo>
                    <a:cubicBezTo>
                      <a:pt x="5691" y="7335"/>
                      <a:pt x="6132" y="7264"/>
                      <a:pt x="6572" y="7169"/>
                    </a:cubicBezTo>
                    <a:cubicBezTo>
                      <a:pt x="6799" y="7121"/>
                      <a:pt x="7084" y="6978"/>
                      <a:pt x="7251" y="6811"/>
                    </a:cubicBezTo>
                    <a:cubicBezTo>
                      <a:pt x="7370" y="6680"/>
                      <a:pt x="7692" y="6204"/>
                      <a:pt x="7656" y="6049"/>
                    </a:cubicBezTo>
                    <a:cubicBezTo>
                      <a:pt x="7596" y="5764"/>
                      <a:pt x="7108" y="5656"/>
                      <a:pt x="6882" y="5573"/>
                    </a:cubicBezTo>
                    <a:cubicBezTo>
                      <a:pt x="6680" y="5502"/>
                      <a:pt x="6596" y="5466"/>
                      <a:pt x="6370" y="5454"/>
                    </a:cubicBezTo>
                    <a:cubicBezTo>
                      <a:pt x="6267" y="5454"/>
                      <a:pt x="6153" y="5481"/>
                      <a:pt x="6043" y="5481"/>
                    </a:cubicBezTo>
                    <a:cubicBezTo>
                      <a:pt x="5988" y="5481"/>
                      <a:pt x="5934" y="5474"/>
                      <a:pt x="5882" y="5454"/>
                    </a:cubicBezTo>
                    <a:cubicBezTo>
                      <a:pt x="5680" y="5395"/>
                      <a:pt x="5334" y="5144"/>
                      <a:pt x="5179" y="5002"/>
                    </a:cubicBezTo>
                    <a:cubicBezTo>
                      <a:pt x="4929" y="4752"/>
                      <a:pt x="4953" y="4573"/>
                      <a:pt x="5263" y="4394"/>
                    </a:cubicBezTo>
                    <a:cubicBezTo>
                      <a:pt x="5513" y="4240"/>
                      <a:pt x="5810" y="4156"/>
                      <a:pt x="6061" y="4001"/>
                    </a:cubicBezTo>
                    <a:cubicBezTo>
                      <a:pt x="6227" y="3894"/>
                      <a:pt x="6322" y="3823"/>
                      <a:pt x="6501" y="3751"/>
                    </a:cubicBezTo>
                    <a:cubicBezTo>
                      <a:pt x="6703" y="3668"/>
                      <a:pt x="6739" y="3692"/>
                      <a:pt x="6906" y="3513"/>
                    </a:cubicBezTo>
                    <a:cubicBezTo>
                      <a:pt x="7156" y="3251"/>
                      <a:pt x="7084" y="3144"/>
                      <a:pt x="6823" y="2882"/>
                    </a:cubicBezTo>
                    <a:cubicBezTo>
                      <a:pt x="6584" y="2668"/>
                      <a:pt x="6358" y="2537"/>
                      <a:pt x="6037" y="2466"/>
                    </a:cubicBezTo>
                    <a:cubicBezTo>
                      <a:pt x="5739" y="2394"/>
                      <a:pt x="5334" y="2347"/>
                      <a:pt x="5037" y="2323"/>
                    </a:cubicBezTo>
                    <a:cubicBezTo>
                      <a:pt x="5016" y="2321"/>
                      <a:pt x="4995" y="2321"/>
                      <a:pt x="4974" y="2321"/>
                    </a:cubicBezTo>
                    <a:cubicBezTo>
                      <a:pt x="4599" y="2321"/>
                      <a:pt x="4195" y="2514"/>
                      <a:pt x="3834" y="2537"/>
                    </a:cubicBezTo>
                    <a:cubicBezTo>
                      <a:pt x="3806" y="2539"/>
                      <a:pt x="3778" y="2541"/>
                      <a:pt x="3751" y="2541"/>
                    </a:cubicBezTo>
                    <a:cubicBezTo>
                      <a:pt x="3500" y="2541"/>
                      <a:pt x="3282" y="2440"/>
                      <a:pt x="3132" y="2204"/>
                    </a:cubicBezTo>
                    <a:cubicBezTo>
                      <a:pt x="2941" y="1870"/>
                      <a:pt x="3346" y="1811"/>
                      <a:pt x="3572" y="1596"/>
                    </a:cubicBezTo>
                    <a:cubicBezTo>
                      <a:pt x="3715" y="1454"/>
                      <a:pt x="4072" y="1180"/>
                      <a:pt x="4120" y="989"/>
                    </a:cubicBezTo>
                    <a:cubicBezTo>
                      <a:pt x="4191" y="668"/>
                      <a:pt x="3786" y="489"/>
                      <a:pt x="3524" y="418"/>
                    </a:cubicBezTo>
                    <a:cubicBezTo>
                      <a:pt x="2858" y="275"/>
                      <a:pt x="2143" y="358"/>
                      <a:pt x="1465" y="263"/>
                    </a:cubicBezTo>
                    <a:cubicBezTo>
                      <a:pt x="1274" y="227"/>
                      <a:pt x="1060" y="144"/>
                      <a:pt x="88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0" name="Google Shape;2280;p48"/>
              <p:cNvSpPr/>
              <p:nvPr/>
            </p:nvSpPr>
            <p:spPr>
              <a:xfrm>
                <a:off x="5374500" y="2724475"/>
                <a:ext cx="206000" cy="218825"/>
              </a:xfrm>
              <a:custGeom>
                <a:avLst/>
                <a:gdLst/>
                <a:ahLst/>
                <a:cxnLst/>
                <a:rect l="l" t="t" r="r" b="b"/>
                <a:pathLst>
                  <a:path w="8240" h="8753" extrusionOk="0">
                    <a:moveTo>
                      <a:pt x="2405" y="0"/>
                    </a:moveTo>
                    <a:cubicBezTo>
                      <a:pt x="1579" y="0"/>
                      <a:pt x="753" y="192"/>
                      <a:pt x="0" y="573"/>
                    </a:cubicBezTo>
                    <a:cubicBezTo>
                      <a:pt x="0" y="728"/>
                      <a:pt x="60" y="847"/>
                      <a:pt x="155" y="978"/>
                    </a:cubicBezTo>
                    <a:cubicBezTo>
                      <a:pt x="322" y="1204"/>
                      <a:pt x="631" y="1490"/>
                      <a:pt x="917" y="1549"/>
                    </a:cubicBezTo>
                    <a:cubicBezTo>
                      <a:pt x="965" y="1561"/>
                      <a:pt x="1012" y="1564"/>
                      <a:pt x="1059" y="1564"/>
                    </a:cubicBezTo>
                    <a:cubicBezTo>
                      <a:pt x="1115" y="1564"/>
                      <a:pt x="1171" y="1559"/>
                      <a:pt x="1228" y="1559"/>
                    </a:cubicBezTo>
                    <a:cubicBezTo>
                      <a:pt x="1274" y="1559"/>
                      <a:pt x="1321" y="1562"/>
                      <a:pt x="1369" y="1573"/>
                    </a:cubicBezTo>
                    <a:cubicBezTo>
                      <a:pt x="1584" y="1621"/>
                      <a:pt x="1750" y="1704"/>
                      <a:pt x="1988" y="1740"/>
                    </a:cubicBezTo>
                    <a:cubicBezTo>
                      <a:pt x="2381" y="1788"/>
                      <a:pt x="3631" y="1883"/>
                      <a:pt x="3572" y="2442"/>
                    </a:cubicBezTo>
                    <a:cubicBezTo>
                      <a:pt x="3536" y="2788"/>
                      <a:pt x="3262" y="2966"/>
                      <a:pt x="3381" y="3371"/>
                    </a:cubicBezTo>
                    <a:cubicBezTo>
                      <a:pt x="3465" y="3693"/>
                      <a:pt x="3703" y="3943"/>
                      <a:pt x="4012" y="4062"/>
                    </a:cubicBezTo>
                    <a:cubicBezTo>
                      <a:pt x="4274" y="4157"/>
                      <a:pt x="4548" y="4228"/>
                      <a:pt x="4810" y="4324"/>
                    </a:cubicBezTo>
                    <a:cubicBezTo>
                      <a:pt x="5155" y="4443"/>
                      <a:pt x="5322" y="4609"/>
                      <a:pt x="5596" y="4859"/>
                    </a:cubicBezTo>
                    <a:cubicBezTo>
                      <a:pt x="5810" y="5062"/>
                      <a:pt x="5917" y="5193"/>
                      <a:pt x="5929" y="5502"/>
                    </a:cubicBezTo>
                    <a:cubicBezTo>
                      <a:pt x="5941" y="5705"/>
                      <a:pt x="5846" y="5895"/>
                      <a:pt x="5822" y="6086"/>
                    </a:cubicBezTo>
                    <a:cubicBezTo>
                      <a:pt x="5798" y="6300"/>
                      <a:pt x="5846" y="6479"/>
                      <a:pt x="5739" y="6669"/>
                    </a:cubicBezTo>
                    <a:cubicBezTo>
                      <a:pt x="5703" y="6729"/>
                      <a:pt x="5620" y="6776"/>
                      <a:pt x="5572" y="6824"/>
                    </a:cubicBezTo>
                    <a:cubicBezTo>
                      <a:pt x="5441" y="6979"/>
                      <a:pt x="5382" y="7110"/>
                      <a:pt x="5275" y="7264"/>
                    </a:cubicBezTo>
                    <a:cubicBezTo>
                      <a:pt x="5155" y="7455"/>
                      <a:pt x="5072" y="7467"/>
                      <a:pt x="5096" y="7693"/>
                    </a:cubicBezTo>
                    <a:cubicBezTo>
                      <a:pt x="5108" y="7788"/>
                      <a:pt x="5275" y="8038"/>
                      <a:pt x="5334" y="8122"/>
                    </a:cubicBezTo>
                    <a:cubicBezTo>
                      <a:pt x="5620" y="8515"/>
                      <a:pt x="5977" y="8693"/>
                      <a:pt x="6406" y="8753"/>
                    </a:cubicBezTo>
                    <a:cubicBezTo>
                      <a:pt x="8239" y="6633"/>
                      <a:pt x="8108" y="3431"/>
                      <a:pt x="6060" y="1466"/>
                    </a:cubicBezTo>
                    <a:cubicBezTo>
                      <a:pt x="5036" y="486"/>
                      <a:pt x="3721" y="0"/>
                      <a:pt x="240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1" name="Google Shape;2281;p48"/>
              <p:cNvSpPr/>
              <p:nvPr/>
            </p:nvSpPr>
            <p:spPr>
              <a:xfrm>
                <a:off x="5214650" y="2787575"/>
                <a:ext cx="434300" cy="193100"/>
              </a:xfrm>
              <a:custGeom>
                <a:avLst/>
                <a:gdLst/>
                <a:ahLst/>
                <a:cxnLst/>
                <a:rect l="l" t="t" r="r" b="b"/>
                <a:pathLst>
                  <a:path w="17372" h="7724" extrusionOk="0">
                    <a:moveTo>
                      <a:pt x="16300" y="704"/>
                    </a:moveTo>
                    <a:lnTo>
                      <a:pt x="16300" y="704"/>
                    </a:lnTo>
                    <a:cubicBezTo>
                      <a:pt x="16348" y="728"/>
                      <a:pt x="16407" y="752"/>
                      <a:pt x="16419" y="799"/>
                    </a:cubicBezTo>
                    <a:cubicBezTo>
                      <a:pt x="16407" y="799"/>
                      <a:pt x="16395" y="811"/>
                      <a:pt x="16395" y="835"/>
                    </a:cubicBezTo>
                    <a:cubicBezTo>
                      <a:pt x="16407" y="859"/>
                      <a:pt x="16407" y="871"/>
                      <a:pt x="16419" y="895"/>
                    </a:cubicBezTo>
                    <a:cubicBezTo>
                      <a:pt x="16419" y="919"/>
                      <a:pt x="16407" y="942"/>
                      <a:pt x="16395" y="966"/>
                    </a:cubicBezTo>
                    <a:cubicBezTo>
                      <a:pt x="16383" y="930"/>
                      <a:pt x="16348" y="907"/>
                      <a:pt x="16324" y="907"/>
                    </a:cubicBezTo>
                    <a:cubicBezTo>
                      <a:pt x="16324" y="859"/>
                      <a:pt x="16324" y="811"/>
                      <a:pt x="16312" y="764"/>
                    </a:cubicBezTo>
                    <a:cubicBezTo>
                      <a:pt x="16312" y="740"/>
                      <a:pt x="16300" y="728"/>
                      <a:pt x="16300" y="704"/>
                    </a:cubicBezTo>
                    <a:close/>
                    <a:moveTo>
                      <a:pt x="16776" y="454"/>
                    </a:moveTo>
                    <a:cubicBezTo>
                      <a:pt x="16872" y="514"/>
                      <a:pt x="16919" y="597"/>
                      <a:pt x="16872" y="740"/>
                    </a:cubicBezTo>
                    <a:cubicBezTo>
                      <a:pt x="16836" y="835"/>
                      <a:pt x="16764" y="930"/>
                      <a:pt x="16693" y="1002"/>
                    </a:cubicBezTo>
                    <a:cubicBezTo>
                      <a:pt x="16729" y="930"/>
                      <a:pt x="16741" y="847"/>
                      <a:pt x="16741" y="776"/>
                    </a:cubicBezTo>
                    <a:cubicBezTo>
                      <a:pt x="16753" y="776"/>
                      <a:pt x="16776" y="764"/>
                      <a:pt x="16800" y="752"/>
                    </a:cubicBezTo>
                    <a:cubicBezTo>
                      <a:pt x="16836" y="704"/>
                      <a:pt x="16848" y="645"/>
                      <a:pt x="16836" y="585"/>
                    </a:cubicBezTo>
                    <a:cubicBezTo>
                      <a:pt x="16824" y="538"/>
                      <a:pt x="16800" y="490"/>
                      <a:pt x="16776" y="454"/>
                    </a:cubicBezTo>
                    <a:close/>
                    <a:moveTo>
                      <a:pt x="14955" y="2323"/>
                    </a:moveTo>
                    <a:lnTo>
                      <a:pt x="14955" y="2323"/>
                    </a:lnTo>
                    <a:cubicBezTo>
                      <a:pt x="14848" y="2395"/>
                      <a:pt x="14740" y="2466"/>
                      <a:pt x="14633" y="2538"/>
                    </a:cubicBezTo>
                    <a:cubicBezTo>
                      <a:pt x="14562" y="2585"/>
                      <a:pt x="14490" y="2621"/>
                      <a:pt x="14407" y="2657"/>
                    </a:cubicBezTo>
                    <a:cubicBezTo>
                      <a:pt x="14514" y="2585"/>
                      <a:pt x="14621" y="2514"/>
                      <a:pt x="14728" y="2431"/>
                    </a:cubicBezTo>
                    <a:cubicBezTo>
                      <a:pt x="14728" y="2431"/>
                      <a:pt x="14740" y="2431"/>
                      <a:pt x="14752" y="2419"/>
                    </a:cubicBezTo>
                    <a:lnTo>
                      <a:pt x="14955" y="2323"/>
                    </a:lnTo>
                    <a:close/>
                    <a:moveTo>
                      <a:pt x="14086" y="2728"/>
                    </a:moveTo>
                    <a:lnTo>
                      <a:pt x="14086" y="2728"/>
                    </a:lnTo>
                    <a:cubicBezTo>
                      <a:pt x="14038" y="2764"/>
                      <a:pt x="13990" y="2812"/>
                      <a:pt x="13931" y="2847"/>
                    </a:cubicBezTo>
                    <a:cubicBezTo>
                      <a:pt x="13740" y="2919"/>
                      <a:pt x="13562" y="2990"/>
                      <a:pt x="13371" y="3050"/>
                    </a:cubicBezTo>
                    <a:lnTo>
                      <a:pt x="13216" y="3109"/>
                    </a:lnTo>
                    <a:cubicBezTo>
                      <a:pt x="13383" y="3038"/>
                      <a:pt x="13562" y="2966"/>
                      <a:pt x="13740" y="2883"/>
                    </a:cubicBezTo>
                    <a:cubicBezTo>
                      <a:pt x="13859" y="2835"/>
                      <a:pt x="13966" y="2776"/>
                      <a:pt x="14086" y="2728"/>
                    </a:cubicBezTo>
                    <a:close/>
                    <a:moveTo>
                      <a:pt x="13228" y="3347"/>
                    </a:moveTo>
                    <a:cubicBezTo>
                      <a:pt x="12645" y="3609"/>
                      <a:pt x="12050" y="3859"/>
                      <a:pt x="11466" y="4098"/>
                    </a:cubicBezTo>
                    <a:cubicBezTo>
                      <a:pt x="11311" y="4157"/>
                      <a:pt x="11157" y="4217"/>
                      <a:pt x="11002" y="4276"/>
                    </a:cubicBezTo>
                    <a:cubicBezTo>
                      <a:pt x="10990" y="4264"/>
                      <a:pt x="10978" y="4252"/>
                      <a:pt x="10966" y="4252"/>
                    </a:cubicBezTo>
                    <a:cubicBezTo>
                      <a:pt x="11680" y="3955"/>
                      <a:pt x="12395" y="3657"/>
                      <a:pt x="13109" y="3359"/>
                    </a:cubicBezTo>
                    <a:cubicBezTo>
                      <a:pt x="13117" y="3359"/>
                      <a:pt x="13125" y="3365"/>
                      <a:pt x="13137" y="3365"/>
                    </a:cubicBezTo>
                    <a:cubicBezTo>
                      <a:pt x="13142" y="3365"/>
                      <a:pt x="13149" y="3363"/>
                      <a:pt x="13157" y="3359"/>
                    </a:cubicBezTo>
                    <a:cubicBezTo>
                      <a:pt x="13181" y="3359"/>
                      <a:pt x="13204" y="3347"/>
                      <a:pt x="13228" y="3347"/>
                    </a:cubicBezTo>
                    <a:close/>
                    <a:moveTo>
                      <a:pt x="10109" y="4502"/>
                    </a:moveTo>
                    <a:cubicBezTo>
                      <a:pt x="10121" y="4502"/>
                      <a:pt x="10121" y="4514"/>
                      <a:pt x="10121" y="4514"/>
                    </a:cubicBezTo>
                    <a:cubicBezTo>
                      <a:pt x="9835" y="4609"/>
                      <a:pt x="9561" y="4705"/>
                      <a:pt x="9275" y="4800"/>
                    </a:cubicBezTo>
                    <a:cubicBezTo>
                      <a:pt x="9347" y="4776"/>
                      <a:pt x="9418" y="4740"/>
                      <a:pt x="9502" y="4717"/>
                    </a:cubicBezTo>
                    <a:cubicBezTo>
                      <a:pt x="9704" y="4645"/>
                      <a:pt x="9906" y="4574"/>
                      <a:pt x="10109" y="4502"/>
                    </a:cubicBezTo>
                    <a:close/>
                    <a:moveTo>
                      <a:pt x="3846" y="4729"/>
                    </a:moveTo>
                    <a:cubicBezTo>
                      <a:pt x="3846" y="4764"/>
                      <a:pt x="3846" y="4788"/>
                      <a:pt x="3846" y="4812"/>
                    </a:cubicBezTo>
                    <a:cubicBezTo>
                      <a:pt x="3751" y="4836"/>
                      <a:pt x="3668" y="4860"/>
                      <a:pt x="3572" y="4883"/>
                    </a:cubicBezTo>
                    <a:lnTo>
                      <a:pt x="3560" y="4883"/>
                    </a:lnTo>
                    <a:cubicBezTo>
                      <a:pt x="3656" y="4836"/>
                      <a:pt x="3751" y="4788"/>
                      <a:pt x="3834" y="4740"/>
                    </a:cubicBezTo>
                    <a:cubicBezTo>
                      <a:pt x="3846" y="4740"/>
                      <a:pt x="3846" y="4740"/>
                      <a:pt x="3846" y="4729"/>
                    </a:cubicBezTo>
                    <a:close/>
                    <a:moveTo>
                      <a:pt x="3191" y="4848"/>
                    </a:moveTo>
                    <a:lnTo>
                      <a:pt x="3191" y="4848"/>
                    </a:lnTo>
                    <a:cubicBezTo>
                      <a:pt x="3120" y="4871"/>
                      <a:pt x="3060" y="4895"/>
                      <a:pt x="2989" y="4907"/>
                    </a:cubicBezTo>
                    <a:cubicBezTo>
                      <a:pt x="2882" y="4943"/>
                      <a:pt x="2751" y="4979"/>
                      <a:pt x="2632" y="5002"/>
                    </a:cubicBezTo>
                    <a:cubicBezTo>
                      <a:pt x="2691" y="4979"/>
                      <a:pt x="2763" y="4967"/>
                      <a:pt x="2822" y="4943"/>
                    </a:cubicBezTo>
                    <a:cubicBezTo>
                      <a:pt x="2941" y="4907"/>
                      <a:pt x="3060" y="4883"/>
                      <a:pt x="3191" y="4848"/>
                    </a:cubicBezTo>
                    <a:close/>
                    <a:moveTo>
                      <a:pt x="2203" y="5157"/>
                    </a:moveTo>
                    <a:cubicBezTo>
                      <a:pt x="2203" y="5169"/>
                      <a:pt x="2203" y="5181"/>
                      <a:pt x="2215" y="5193"/>
                    </a:cubicBezTo>
                    <a:cubicBezTo>
                      <a:pt x="1929" y="5288"/>
                      <a:pt x="1655" y="5407"/>
                      <a:pt x="1405" y="5550"/>
                    </a:cubicBezTo>
                    <a:cubicBezTo>
                      <a:pt x="1524" y="5479"/>
                      <a:pt x="1643" y="5407"/>
                      <a:pt x="1774" y="5348"/>
                    </a:cubicBezTo>
                    <a:cubicBezTo>
                      <a:pt x="1917" y="5276"/>
                      <a:pt x="2060" y="5217"/>
                      <a:pt x="2203" y="5157"/>
                    </a:cubicBezTo>
                    <a:close/>
                    <a:moveTo>
                      <a:pt x="8704" y="5169"/>
                    </a:moveTo>
                    <a:lnTo>
                      <a:pt x="8704" y="5169"/>
                    </a:lnTo>
                    <a:cubicBezTo>
                      <a:pt x="7918" y="5455"/>
                      <a:pt x="7132" y="5729"/>
                      <a:pt x="6346" y="5991"/>
                    </a:cubicBezTo>
                    <a:cubicBezTo>
                      <a:pt x="5901" y="6136"/>
                      <a:pt x="5455" y="6281"/>
                      <a:pt x="5003" y="6420"/>
                    </a:cubicBezTo>
                    <a:lnTo>
                      <a:pt x="5003" y="6420"/>
                    </a:lnTo>
                    <a:cubicBezTo>
                      <a:pt x="5286" y="6331"/>
                      <a:pt x="5560" y="6233"/>
                      <a:pt x="5834" y="6145"/>
                    </a:cubicBezTo>
                    <a:cubicBezTo>
                      <a:pt x="5989" y="6086"/>
                      <a:pt x="6144" y="6038"/>
                      <a:pt x="6299" y="5979"/>
                    </a:cubicBezTo>
                    <a:cubicBezTo>
                      <a:pt x="6430" y="5931"/>
                      <a:pt x="6561" y="5895"/>
                      <a:pt x="6668" y="5824"/>
                    </a:cubicBezTo>
                    <a:cubicBezTo>
                      <a:pt x="7347" y="5610"/>
                      <a:pt x="8025" y="5383"/>
                      <a:pt x="8704" y="5169"/>
                    </a:cubicBezTo>
                    <a:close/>
                    <a:moveTo>
                      <a:pt x="524" y="7134"/>
                    </a:moveTo>
                    <a:lnTo>
                      <a:pt x="524" y="7134"/>
                    </a:lnTo>
                    <a:cubicBezTo>
                      <a:pt x="788" y="7247"/>
                      <a:pt x="1072" y="7288"/>
                      <a:pt x="1362" y="7288"/>
                    </a:cubicBezTo>
                    <a:cubicBezTo>
                      <a:pt x="1530" y="7288"/>
                      <a:pt x="1700" y="7274"/>
                      <a:pt x="1870" y="7253"/>
                    </a:cubicBezTo>
                    <a:lnTo>
                      <a:pt x="1870" y="7253"/>
                    </a:lnTo>
                    <a:cubicBezTo>
                      <a:pt x="1763" y="7276"/>
                      <a:pt x="1655" y="7300"/>
                      <a:pt x="1548" y="7324"/>
                    </a:cubicBezTo>
                    <a:cubicBezTo>
                      <a:pt x="1489" y="7336"/>
                      <a:pt x="1429" y="7336"/>
                      <a:pt x="1382" y="7336"/>
                    </a:cubicBezTo>
                    <a:cubicBezTo>
                      <a:pt x="1191" y="7336"/>
                      <a:pt x="1001" y="7312"/>
                      <a:pt x="822" y="7265"/>
                    </a:cubicBezTo>
                    <a:cubicBezTo>
                      <a:pt x="739" y="7241"/>
                      <a:pt x="608" y="7205"/>
                      <a:pt x="524" y="7134"/>
                    </a:cubicBezTo>
                    <a:close/>
                    <a:moveTo>
                      <a:pt x="16275" y="1"/>
                    </a:moveTo>
                    <a:cubicBezTo>
                      <a:pt x="15995" y="1"/>
                      <a:pt x="15705" y="48"/>
                      <a:pt x="15443" y="85"/>
                    </a:cubicBezTo>
                    <a:cubicBezTo>
                      <a:pt x="15014" y="157"/>
                      <a:pt x="14597" y="264"/>
                      <a:pt x="14205" y="430"/>
                    </a:cubicBezTo>
                    <a:cubicBezTo>
                      <a:pt x="14002" y="514"/>
                      <a:pt x="13812" y="597"/>
                      <a:pt x="13621" y="704"/>
                    </a:cubicBezTo>
                    <a:cubicBezTo>
                      <a:pt x="13478" y="776"/>
                      <a:pt x="13526" y="954"/>
                      <a:pt x="13645" y="1014"/>
                    </a:cubicBezTo>
                    <a:cubicBezTo>
                      <a:pt x="13621" y="1026"/>
                      <a:pt x="13585" y="1050"/>
                      <a:pt x="13562" y="1061"/>
                    </a:cubicBezTo>
                    <a:cubicBezTo>
                      <a:pt x="13444" y="1147"/>
                      <a:pt x="13499" y="1356"/>
                      <a:pt x="13640" y="1356"/>
                    </a:cubicBezTo>
                    <a:cubicBezTo>
                      <a:pt x="13656" y="1356"/>
                      <a:pt x="13674" y="1353"/>
                      <a:pt x="13693" y="1347"/>
                    </a:cubicBezTo>
                    <a:cubicBezTo>
                      <a:pt x="14431" y="1085"/>
                      <a:pt x="15205" y="930"/>
                      <a:pt x="15991" y="930"/>
                    </a:cubicBezTo>
                    <a:cubicBezTo>
                      <a:pt x="15955" y="1300"/>
                      <a:pt x="15633" y="1573"/>
                      <a:pt x="15324" y="1764"/>
                    </a:cubicBezTo>
                    <a:cubicBezTo>
                      <a:pt x="14848" y="2062"/>
                      <a:pt x="14312" y="2264"/>
                      <a:pt x="13800" y="2490"/>
                    </a:cubicBezTo>
                    <a:cubicBezTo>
                      <a:pt x="12669" y="2990"/>
                      <a:pt x="11526" y="3478"/>
                      <a:pt x="10371" y="3955"/>
                    </a:cubicBezTo>
                    <a:cubicBezTo>
                      <a:pt x="8073" y="4883"/>
                      <a:pt x="5739" y="5741"/>
                      <a:pt x="3382" y="6503"/>
                    </a:cubicBezTo>
                    <a:cubicBezTo>
                      <a:pt x="2834" y="6681"/>
                      <a:pt x="2275" y="6884"/>
                      <a:pt x="1703" y="6955"/>
                    </a:cubicBezTo>
                    <a:cubicBezTo>
                      <a:pt x="1594" y="6965"/>
                      <a:pt x="1483" y="6971"/>
                      <a:pt x="1374" y="6971"/>
                    </a:cubicBezTo>
                    <a:cubicBezTo>
                      <a:pt x="1090" y="6971"/>
                      <a:pt x="813" y="6929"/>
                      <a:pt x="572" y="6800"/>
                    </a:cubicBezTo>
                    <a:cubicBezTo>
                      <a:pt x="631" y="6741"/>
                      <a:pt x="715" y="6693"/>
                      <a:pt x="762" y="6645"/>
                    </a:cubicBezTo>
                    <a:cubicBezTo>
                      <a:pt x="929" y="6526"/>
                      <a:pt x="1096" y="6407"/>
                      <a:pt x="1274" y="6300"/>
                    </a:cubicBezTo>
                    <a:cubicBezTo>
                      <a:pt x="1989" y="5836"/>
                      <a:pt x="2775" y="5467"/>
                      <a:pt x="3572" y="5193"/>
                    </a:cubicBezTo>
                    <a:cubicBezTo>
                      <a:pt x="3656" y="5157"/>
                      <a:pt x="3739" y="5133"/>
                      <a:pt x="3822" y="5110"/>
                    </a:cubicBezTo>
                    <a:cubicBezTo>
                      <a:pt x="3837" y="5139"/>
                      <a:pt x="3865" y="5159"/>
                      <a:pt x="3896" y="5159"/>
                    </a:cubicBezTo>
                    <a:cubicBezTo>
                      <a:pt x="3915" y="5159"/>
                      <a:pt x="3935" y="5152"/>
                      <a:pt x="3953" y="5133"/>
                    </a:cubicBezTo>
                    <a:cubicBezTo>
                      <a:pt x="3977" y="5110"/>
                      <a:pt x="4001" y="5074"/>
                      <a:pt x="4025" y="5050"/>
                    </a:cubicBezTo>
                    <a:cubicBezTo>
                      <a:pt x="4072" y="5026"/>
                      <a:pt x="4132" y="5014"/>
                      <a:pt x="4191" y="5002"/>
                    </a:cubicBezTo>
                    <a:cubicBezTo>
                      <a:pt x="4338" y="4957"/>
                      <a:pt x="4281" y="4751"/>
                      <a:pt x="4142" y="4751"/>
                    </a:cubicBezTo>
                    <a:cubicBezTo>
                      <a:pt x="4135" y="4751"/>
                      <a:pt x="4128" y="4751"/>
                      <a:pt x="4120" y="4752"/>
                    </a:cubicBezTo>
                    <a:cubicBezTo>
                      <a:pt x="4108" y="4764"/>
                      <a:pt x="4096" y="4764"/>
                      <a:pt x="4084" y="4764"/>
                    </a:cubicBezTo>
                    <a:cubicBezTo>
                      <a:pt x="4084" y="4740"/>
                      <a:pt x="4084" y="4729"/>
                      <a:pt x="4084" y="4705"/>
                    </a:cubicBezTo>
                    <a:cubicBezTo>
                      <a:pt x="4072" y="4645"/>
                      <a:pt x="4037" y="4586"/>
                      <a:pt x="4037" y="4538"/>
                    </a:cubicBezTo>
                    <a:cubicBezTo>
                      <a:pt x="4025" y="4467"/>
                      <a:pt x="3977" y="4407"/>
                      <a:pt x="3906" y="4407"/>
                    </a:cubicBezTo>
                    <a:cubicBezTo>
                      <a:pt x="3703" y="4431"/>
                      <a:pt x="3501" y="4490"/>
                      <a:pt x="3310" y="4538"/>
                    </a:cubicBezTo>
                    <a:cubicBezTo>
                      <a:pt x="3108" y="4598"/>
                      <a:pt x="2917" y="4645"/>
                      <a:pt x="2727" y="4705"/>
                    </a:cubicBezTo>
                    <a:cubicBezTo>
                      <a:pt x="2334" y="4824"/>
                      <a:pt x="1953" y="4967"/>
                      <a:pt x="1596" y="5145"/>
                    </a:cubicBezTo>
                    <a:cubicBezTo>
                      <a:pt x="1012" y="5455"/>
                      <a:pt x="429" y="5907"/>
                      <a:pt x="131" y="6514"/>
                    </a:cubicBezTo>
                    <a:lnTo>
                      <a:pt x="48" y="6598"/>
                    </a:lnTo>
                    <a:cubicBezTo>
                      <a:pt x="0" y="6645"/>
                      <a:pt x="0" y="6729"/>
                      <a:pt x="24" y="6776"/>
                    </a:cubicBezTo>
                    <a:cubicBezTo>
                      <a:pt x="24" y="6788"/>
                      <a:pt x="24" y="6800"/>
                      <a:pt x="12" y="6812"/>
                    </a:cubicBezTo>
                    <a:cubicBezTo>
                      <a:pt x="0" y="6860"/>
                      <a:pt x="48" y="6895"/>
                      <a:pt x="96" y="6895"/>
                    </a:cubicBezTo>
                    <a:cubicBezTo>
                      <a:pt x="84" y="6919"/>
                      <a:pt x="84" y="6955"/>
                      <a:pt x="84" y="6979"/>
                    </a:cubicBezTo>
                    <a:cubicBezTo>
                      <a:pt x="72" y="7181"/>
                      <a:pt x="191" y="7360"/>
                      <a:pt x="346" y="7467"/>
                    </a:cubicBezTo>
                    <a:cubicBezTo>
                      <a:pt x="614" y="7665"/>
                      <a:pt x="981" y="7723"/>
                      <a:pt x="1316" y="7723"/>
                    </a:cubicBezTo>
                    <a:cubicBezTo>
                      <a:pt x="1383" y="7723"/>
                      <a:pt x="1449" y="7721"/>
                      <a:pt x="1513" y="7717"/>
                    </a:cubicBezTo>
                    <a:cubicBezTo>
                      <a:pt x="1929" y="7705"/>
                      <a:pt x="2346" y="7610"/>
                      <a:pt x="2739" y="7503"/>
                    </a:cubicBezTo>
                    <a:cubicBezTo>
                      <a:pt x="3691" y="7241"/>
                      <a:pt x="4632" y="6955"/>
                      <a:pt x="5573" y="6657"/>
                    </a:cubicBezTo>
                    <a:cubicBezTo>
                      <a:pt x="7466" y="6050"/>
                      <a:pt x="9347" y="5371"/>
                      <a:pt x="11192" y="4621"/>
                    </a:cubicBezTo>
                    <a:cubicBezTo>
                      <a:pt x="12978" y="3895"/>
                      <a:pt x="14836" y="3169"/>
                      <a:pt x="16312" y="1907"/>
                    </a:cubicBezTo>
                    <a:cubicBezTo>
                      <a:pt x="16491" y="1740"/>
                      <a:pt x="16669" y="1573"/>
                      <a:pt x="16848" y="1395"/>
                    </a:cubicBezTo>
                    <a:cubicBezTo>
                      <a:pt x="16979" y="1264"/>
                      <a:pt x="17110" y="1121"/>
                      <a:pt x="17181" y="942"/>
                    </a:cubicBezTo>
                    <a:cubicBezTo>
                      <a:pt x="17372" y="549"/>
                      <a:pt x="17157" y="168"/>
                      <a:pt x="16753" y="61"/>
                    </a:cubicBezTo>
                    <a:cubicBezTo>
                      <a:pt x="16602" y="17"/>
                      <a:pt x="16441" y="1"/>
                      <a:pt x="162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82" name="Google Shape;2282;p48"/>
          <p:cNvSpPr/>
          <p:nvPr/>
        </p:nvSpPr>
        <p:spPr>
          <a:xfrm>
            <a:off x="5314673" y="2559400"/>
            <a:ext cx="155646" cy="148760"/>
          </a:xfrm>
          <a:custGeom>
            <a:avLst/>
            <a:gdLst/>
            <a:ahLst/>
            <a:cxnLst/>
            <a:rect l="l" t="t" r="r" b="b"/>
            <a:pathLst>
              <a:path w="1108" h="1059" extrusionOk="0">
                <a:moveTo>
                  <a:pt x="501" y="428"/>
                </a:moveTo>
                <a:cubicBezTo>
                  <a:pt x="512" y="428"/>
                  <a:pt x="524" y="428"/>
                  <a:pt x="548" y="440"/>
                </a:cubicBezTo>
                <a:cubicBezTo>
                  <a:pt x="560" y="440"/>
                  <a:pt x="572" y="440"/>
                  <a:pt x="596" y="452"/>
                </a:cubicBezTo>
                <a:cubicBezTo>
                  <a:pt x="608" y="452"/>
                  <a:pt x="620" y="463"/>
                  <a:pt x="632" y="463"/>
                </a:cubicBezTo>
                <a:cubicBezTo>
                  <a:pt x="632" y="475"/>
                  <a:pt x="643" y="475"/>
                  <a:pt x="643" y="487"/>
                </a:cubicBezTo>
                <a:cubicBezTo>
                  <a:pt x="643" y="487"/>
                  <a:pt x="655" y="487"/>
                  <a:pt x="655" y="499"/>
                </a:cubicBezTo>
                <a:lnTo>
                  <a:pt x="655" y="523"/>
                </a:lnTo>
                <a:cubicBezTo>
                  <a:pt x="655" y="523"/>
                  <a:pt x="655" y="523"/>
                  <a:pt x="655" y="535"/>
                </a:cubicBezTo>
                <a:lnTo>
                  <a:pt x="643" y="535"/>
                </a:lnTo>
                <a:cubicBezTo>
                  <a:pt x="643" y="535"/>
                  <a:pt x="632" y="523"/>
                  <a:pt x="620" y="511"/>
                </a:cubicBezTo>
                <a:cubicBezTo>
                  <a:pt x="596" y="487"/>
                  <a:pt x="572" y="475"/>
                  <a:pt x="536" y="475"/>
                </a:cubicBezTo>
                <a:cubicBezTo>
                  <a:pt x="532" y="471"/>
                  <a:pt x="527" y="470"/>
                  <a:pt x="521" y="470"/>
                </a:cubicBezTo>
                <a:cubicBezTo>
                  <a:pt x="510" y="470"/>
                  <a:pt x="497" y="475"/>
                  <a:pt x="489" y="475"/>
                </a:cubicBezTo>
                <a:lnTo>
                  <a:pt x="441" y="475"/>
                </a:lnTo>
                <a:cubicBezTo>
                  <a:pt x="441" y="463"/>
                  <a:pt x="441" y="463"/>
                  <a:pt x="453" y="463"/>
                </a:cubicBezTo>
                <a:lnTo>
                  <a:pt x="465" y="452"/>
                </a:lnTo>
                <a:cubicBezTo>
                  <a:pt x="465" y="452"/>
                  <a:pt x="477" y="440"/>
                  <a:pt x="477" y="440"/>
                </a:cubicBezTo>
                <a:cubicBezTo>
                  <a:pt x="489" y="440"/>
                  <a:pt x="501" y="440"/>
                  <a:pt x="501" y="428"/>
                </a:cubicBezTo>
                <a:close/>
                <a:moveTo>
                  <a:pt x="543" y="0"/>
                </a:moveTo>
                <a:cubicBezTo>
                  <a:pt x="493" y="0"/>
                  <a:pt x="442" y="7"/>
                  <a:pt x="393" y="23"/>
                </a:cubicBezTo>
                <a:cubicBezTo>
                  <a:pt x="155" y="71"/>
                  <a:pt x="1" y="309"/>
                  <a:pt x="24" y="547"/>
                </a:cubicBezTo>
                <a:cubicBezTo>
                  <a:pt x="36" y="678"/>
                  <a:pt x="84" y="785"/>
                  <a:pt x="167" y="892"/>
                </a:cubicBezTo>
                <a:cubicBezTo>
                  <a:pt x="179" y="904"/>
                  <a:pt x="191" y="928"/>
                  <a:pt x="203" y="940"/>
                </a:cubicBezTo>
                <a:cubicBezTo>
                  <a:pt x="262" y="987"/>
                  <a:pt x="322" y="1023"/>
                  <a:pt x="393" y="1035"/>
                </a:cubicBezTo>
                <a:cubicBezTo>
                  <a:pt x="453" y="1059"/>
                  <a:pt x="512" y="1059"/>
                  <a:pt x="572" y="1059"/>
                </a:cubicBezTo>
                <a:cubicBezTo>
                  <a:pt x="643" y="1047"/>
                  <a:pt x="715" y="1035"/>
                  <a:pt x="786" y="999"/>
                </a:cubicBezTo>
                <a:cubicBezTo>
                  <a:pt x="834" y="975"/>
                  <a:pt x="882" y="940"/>
                  <a:pt x="929" y="904"/>
                </a:cubicBezTo>
                <a:cubicBezTo>
                  <a:pt x="1013" y="833"/>
                  <a:pt x="1072" y="725"/>
                  <a:pt x="1096" y="618"/>
                </a:cubicBezTo>
                <a:cubicBezTo>
                  <a:pt x="1108" y="487"/>
                  <a:pt x="1096" y="356"/>
                  <a:pt x="1013" y="249"/>
                </a:cubicBezTo>
                <a:cubicBezTo>
                  <a:pt x="977" y="190"/>
                  <a:pt x="929" y="142"/>
                  <a:pt x="870" y="94"/>
                </a:cubicBezTo>
                <a:cubicBezTo>
                  <a:pt x="822" y="71"/>
                  <a:pt x="774" y="47"/>
                  <a:pt x="715" y="23"/>
                </a:cubicBezTo>
                <a:cubicBezTo>
                  <a:pt x="663" y="10"/>
                  <a:pt x="603" y="0"/>
                  <a:pt x="5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83" name="Google Shape;2283;p48"/>
          <p:cNvGrpSpPr/>
          <p:nvPr/>
        </p:nvGrpSpPr>
        <p:grpSpPr>
          <a:xfrm>
            <a:off x="3673686" y="1964802"/>
            <a:ext cx="1665202" cy="2629723"/>
            <a:chOff x="3673686" y="1964802"/>
            <a:chExt cx="1665202" cy="2629723"/>
          </a:xfrm>
        </p:grpSpPr>
        <p:grpSp>
          <p:nvGrpSpPr>
            <p:cNvPr id="2284" name="Google Shape;2284;p48"/>
            <p:cNvGrpSpPr/>
            <p:nvPr/>
          </p:nvGrpSpPr>
          <p:grpSpPr>
            <a:xfrm>
              <a:off x="3876757" y="2140163"/>
              <a:ext cx="1386882" cy="1755550"/>
              <a:chOff x="1515650" y="3294631"/>
              <a:chExt cx="353950" cy="448050"/>
            </a:xfrm>
          </p:grpSpPr>
          <p:sp>
            <p:nvSpPr>
              <p:cNvPr id="2285" name="Google Shape;2285;p48"/>
              <p:cNvSpPr/>
              <p:nvPr/>
            </p:nvSpPr>
            <p:spPr>
              <a:xfrm>
                <a:off x="1515650" y="3294744"/>
                <a:ext cx="353950" cy="447825"/>
              </a:xfrm>
              <a:custGeom>
                <a:avLst/>
                <a:gdLst/>
                <a:ahLst/>
                <a:cxnLst/>
                <a:rect l="l" t="t" r="r" b="b"/>
                <a:pathLst>
                  <a:path w="14158" h="17913" extrusionOk="0">
                    <a:moveTo>
                      <a:pt x="569" y="0"/>
                    </a:moveTo>
                    <a:cubicBezTo>
                      <a:pt x="522" y="0"/>
                      <a:pt x="475" y="6"/>
                      <a:pt x="429" y="17"/>
                    </a:cubicBezTo>
                    <a:cubicBezTo>
                      <a:pt x="298" y="65"/>
                      <a:pt x="167" y="160"/>
                      <a:pt x="96" y="291"/>
                    </a:cubicBezTo>
                    <a:cubicBezTo>
                      <a:pt x="24" y="434"/>
                      <a:pt x="1" y="577"/>
                      <a:pt x="24" y="732"/>
                    </a:cubicBezTo>
                    <a:cubicBezTo>
                      <a:pt x="48" y="827"/>
                      <a:pt x="108" y="922"/>
                      <a:pt x="191" y="970"/>
                    </a:cubicBezTo>
                    <a:cubicBezTo>
                      <a:pt x="274" y="1005"/>
                      <a:pt x="358" y="1017"/>
                      <a:pt x="453" y="1017"/>
                    </a:cubicBezTo>
                    <a:lnTo>
                      <a:pt x="584" y="1017"/>
                    </a:lnTo>
                    <a:lnTo>
                      <a:pt x="1406" y="2601"/>
                    </a:lnTo>
                    <a:lnTo>
                      <a:pt x="1703" y="5185"/>
                    </a:lnTo>
                    <a:cubicBezTo>
                      <a:pt x="1918" y="8756"/>
                      <a:pt x="3465" y="11257"/>
                      <a:pt x="4954" y="12876"/>
                    </a:cubicBezTo>
                    <a:lnTo>
                      <a:pt x="4894" y="12828"/>
                    </a:lnTo>
                    <a:cubicBezTo>
                      <a:pt x="4894" y="12828"/>
                      <a:pt x="4563" y="12783"/>
                      <a:pt x="4156" y="12783"/>
                    </a:cubicBezTo>
                    <a:cubicBezTo>
                      <a:pt x="3210" y="12783"/>
                      <a:pt x="1855" y="13027"/>
                      <a:pt x="3287" y="14650"/>
                    </a:cubicBezTo>
                    <a:cubicBezTo>
                      <a:pt x="5323" y="16972"/>
                      <a:pt x="9978" y="17912"/>
                      <a:pt x="9978" y="17912"/>
                    </a:cubicBezTo>
                    <a:lnTo>
                      <a:pt x="7859" y="15198"/>
                    </a:lnTo>
                    <a:lnTo>
                      <a:pt x="9049" y="14305"/>
                    </a:lnTo>
                    <a:cubicBezTo>
                      <a:pt x="10431" y="15638"/>
                      <a:pt x="12752" y="16936"/>
                      <a:pt x="12752" y="16936"/>
                    </a:cubicBezTo>
                    <a:cubicBezTo>
                      <a:pt x="12752" y="16936"/>
                      <a:pt x="11835" y="14579"/>
                      <a:pt x="10692" y="13055"/>
                    </a:cubicBezTo>
                    <a:lnTo>
                      <a:pt x="12002" y="12066"/>
                    </a:lnTo>
                    <a:lnTo>
                      <a:pt x="13943" y="13793"/>
                    </a:lnTo>
                    <a:cubicBezTo>
                      <a:pt x="13943" y="13793"/>
                      <a:pt x="14157" y="10030"/>
                      <a:pt x="12347" y="7518"/>
                    </a:cubicBezTo>
                    <a:cubicBezTo>
                      <a:pt x="11771" y="6719"/>
                      <a:pt x="11335" y="6446"/>
                      <a:pt x="11009" y="6446"/>
                    </a:cubicBezTo>
                    <a:cubicBezTo>
                      <a:pt x="10308" y="6446"/>
                      <a:pt x="10109" y="7697"/>
                      <a:pt x="10109" y="7697"/>
                    </a:cubicBezTo>
                    <a:lnTo>
                      <a:pt x="10192" y="7875"/>
                    </a:lnTo>
                    <a:cubicBezTo>
                      <a:pt x="7764" y="4339"/>
                      <a:pt x="4120" y="3065"/>
                      <a:pt x="4120" y="3065"/>
                    </a:cubicBezTo>
                    <a:lnTo>
                      <a:pt x="1894" y="2089"/>
                    </a:lnTo>
                    <a:lnTo>
                      <a:pt x="1025" y="791"/>
                    </a:lnTo>
                    <a:cubicBezTo>
                      <a:pt x="1108" y="684"/>
                      <a:pt x="1132" y="529"/>
                      <a:pt x="1108" y="386"/>
                    </a:cubicBezTo>
                    <a:cubicBezTo>
                      <a:pt x="1084" y="255"/>
                      <a:pt x="977" y="124"/>
                      <a:pt x="858" y="65"/>
                    </a:cubicBezTo>
                    <a:cubicBezTo>
                      <a:pt x="769" y="24"/>
                      <a:pt x="669" y="0"/>
                      <a:pt x="56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286" name="Google Shape;2286;p48"/>
              <p:cNvGrpSpPr/>
              <p:nvPr/>
            </p:nvGrpSpPr>
            <p:grpSpPr>
              <a:xfrm>
                <a:off x="1515650" y="3294631"/>
                <a:ext cx="353950" cy="448050"/>
                <a:chOff x="1515650" y="3299600"/>
                <a:chExt cx="353950" cy="448050"/>
              </a:xfrm>
            </p:grpSpPr>
            <p:sp>
              <p:nvSpPr>
                <p:cNvPr id="2287" name="Google Shape;2287;p48"/>
                <p:cNvSpPr/>
                <p:nvPr/>
              </p:nvSpPr>
              <p:spPr>
                <a:xfrm>
                  <a:off x="1561825" y="3619150"/>
                  <a:ext cx="203300" cy="12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32" h="5140" extrusionOk="0">
                      <a:moveTo>
                        <a:pt x="2325" y="0"/>
                      </a:moveTo>
                      <a:cubicBezTo>
                        <a:pt x="1379" y="0"/>
                        <a:pt x="0" y="241"/>
                        <a:pt x="1440" y="1865"/>
                      </a:cubicBezTo>
                      <a:cubicBezTo>
                        <a:pt x="3488" y="4187"/>
                        <a:pt x="8131" y="5139"/>
                        <a:pt x="8131" y="5139"/>
                      </a:cubicBezTo>
                      <a:lnTo>
                        <a:pt x="5797" y="2151"/>
                      </a:lnTo>
                      <a:lnTo>
                        <a:pt x="3047" y="43"/>
                      </a:lnTo>
                      <a:cubicBezTo>
                        <a:pt x="3047" y="43"/>
                        <a:pt x="2724" y="0"/>
                        <a:pt x="2325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8" name="Google Shape;2288;p48"/>
                <p:cNvSpPr/>
                <p:nvPr/>
              </p:nvSpPr>
              <p:spPr>
                <a:xfrm>
                  <a:off x="1768375" y="3460950"/>
                  <a:ext cx="101225" cy="183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49" h="7348" extrusionOk="0">
                      <a:moveTo>
                        <a:pt x="900" y="1"/>
                      </a:moveTo>
                      <a:cubicBezTo>
                        <a:pt x="199" y="1"/>
                        <a:pt x="0" y="1252"/>
                        <a:pt x="0" y="1252"/>
                      </a:cubicBezTo>
                      <a:lnTo>
                        <a:pt x="1893" y="5621"/>
                      </a:lnTo>
                      <a:lnTo>
                        <a:pt x="3834" y="7348"/>
                      </a:lnTo>
                      <a:cubicBezTo>
                        <a:pt x="3834" y="7348"/>
                        <a:pt x="4048" y="3585"/>
                        <a:pt x="2238" y="1073"/>
                      </a:cubicBezTo>
                      <a:cubicBezTo>
                        <a:pt x="1662" y="273"/>
                        <a:pt x="1226" y="1"/>
                        <a:pt x="9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9" name="Google Shape;2289;p48"/>
                <p:cNvSpPr/>
                <p:nvPr/>
              </p:nvSpPr>
              <p:spPr>
                <a:xfrm>
                  <a:off x="1684725" y="3594350"/>
                  <a:ext cx="149750" cy="128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90" h="5155" extrusionOk="0">
                      <a:moveTo>
                        <a:pt x="2226" y="0"/>
                      </a:moveTo>
                      <a:cubicBezTo>
                        <a:pt x="1989" y="0"/>
                        <a:pt x="1758" y="95"/>
                        <a:pt x="1536" y="309"/>
                      </a:cubicBezTo>
                      <a:cubicBezTo>
                        <a:pt x="0" y="1809"/>
                        <a:pt x="5989" y="5155"/>
                        <a:pt x="5989" y="5155"/>
                      </a:cubicBezTo>
                      <a:cubicBezTo>
                        <a:pt x="5989" y="5155"/>
                        <a:pt x="3975" y="0"/>
                        <a:pt x="2226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0" name="Google Shape;2290;p48"/>
                <p:cNvSpPr/>
                <p:nvPr/>
              </p:nvSpPr>
              <p:spPr>
                <a:xfrm>
                  <a:off x="1644725" y="3685575"/>
                  <a:ext cx="82000" cy="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0" h="1669" extrusionOk="0">
                      <a:moveTo>
                        <a:pt x="152" y="1"/>
                      </a:moveTo>
                      <a:cubicBezTo>
                        <a:pt x="60" y="1"/>
                        <a:pt x="0" y="136"/>
                        <a:pt x="100" y="196"/>
                      </a:cubicBezTo>
                      <a:cubicBezTo>
                        <a:pt x="612" y="494"/>
                        <a:pt x="1112" y="791"/>
                        <a:pt x="1636" y="1065"/>
                      </a:cubicBezTo>
                      <a:cubicBezTo>
                        <a:pt x="1898" y="1196"/>
                        <a:pt x="2160" y="1315"/>
                        <a:pt x="2422" y="1434"/>
                      </a:cubicBezTo>
                      <a:cubicBezTo>
                        <a:pt x="2610" y="1529"/>
                        <a:pt x="2863" y="1669"/>
                        <a:pt x="3100" y="1669"/>
                      </a:cubicBezTo>
                      <a:cubicBezTo>
                        <a:pt x="3132" y="1669"/>
                        <a:pt x="3164" y="1666"/>
                        <a:pt x="3196" y="1661"/>
                      </a:cubicBezTo>
                      <a:cubicBezTo>
                        <a:pt x="3255" y="1649"/>
                        <a:pt x="3279" y="1577"/>
                        <a:pt x="3243" y="1530"/>
                      </a:cubicBezTo>
                      <a:cubicBezTo>
                        <a:pt x="3112" y="1315"/>
                        <a:pt x="2791" y="1220"/>
                        <a:pt x="2565" y="1113"/>
                      </a:cubicBezTo>
                      <a:cubicBezTo>
                        <a:pt x="2303" y="994"/>
                        <a:pt x="2041" y="875"/>
                        <a:pt x="1779" y="756"/>
                      </a:cubicBezTo>
                      <a:cubicBezTo>
                        <a:pt x="1255" y="506"/>
                        <a:pt x="719" y="268"/>
                        <a:pt x="207" y="17"/>
                      </a:cubicBezTo>
                      <a:cubicBezTo>
                        <a:pt x="188" y="6"/>
                        <a:pt x="169" y="1"/>
                        <a:pt x="152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1" name="Google Shape;2291;p48"/>
                <p:cNvSpPr/>
                <p:nvPr/>
              </p:nvSpPr>
              <p:spPr>
                <a:xfrm>
                  <a:off x="1608825" y="3662475"/>
                  <a:ext cx="22650" cy="19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6" h="799" extrusionOk="0">
                      <a:moveTo>
                        <a:pt x="97" y="0"/>
                      </a:moveTo>
                      <a:cubicBezTo>
                        <a:pt x="78" y="0"/>
                        <a:pt x="61" y="4"/>
                        <a:pt x="48" y="13"/>
                      </a:cubicBezTo>
                      <a:cubicBezTo>
                        <a:pt x="12" y="37"/>
                        <a:pt x="0" y="84"/>
                        <a:pt x="0" y="120"/>
                      </a:cubicBezTo>
                      <a:cubicBezTo>
                        <a:pt x="0" y="179"/>
                        <a:pt x="36" y="227"/>
                        <a:pt x="72" y="263"/>
                      </a:cubicBezTo>
                      <a:cubicBezTo>
                        <a:pt x="107" y="322"/>
                        <a:pt x="143" y="370"/>
                        <a:pt x="191" y="406"/>
                      </a:cubicBezTo>
                      <a:cubicBezTo>
                        <a:pt x="250" y="453"/>
                        <a:pt x="310" y="501"/>
                        <a:pt x="369" y="549"/>
                      </a:cubicBezTo>
                      <a:cubicBezTo>
                        <a:pt x="477" y="632"/>
                        <a:pt x="596" y="715"/>
                        <a:pt x="727" y="787"/>
                      </a:cubicBezTo>
                      <a:cubicBezTo>
                        <a:pt x="742" y="794"/>
                        <a:pt x="759" y="798"/>
                        <a:pt x="777" y="798"/>
                      </a:cubicBezTo>
                      <a:cubicBezTo>
                        <a:pt x="815" y="798"/>
                        <a:pt x="853" y="780"/>
                        <a:pt x="869" y="739"/>
                      </a:cubicBezTo>
                      <a:cubicBezTo>
                        <a:pt x="905" y="691"/>
                        <a:pt x="881" y="632"/>
                        <a:pt x="834" y="596"/>
                      </a:cubicBezTo>
                      <a:cubicBezTo>
                        <a:pt x="727" y="525"/>
                        <a:pt x="643" y="453"/>
                        <a:pt x="548" y="370"/>
                      </a:cubicBezTo>
                      <a:cubicBezTo>
                        <a:pt x="500" y="322"/>
                        <a:pt x="453" y="287"/>
                        <a:pt x="405" y="239"/>
                      </a:cubicBezTo>
                      <a:cubicBezTo>
                        <a:pt x="369" y="191"/>
                        <a:pt x="322" y="144"/>
                        <a:pt x="274" y="96"/>
                      </a:cubicBezTo>
                      <a:cubicBezTo>
                        <a:pt x="250" y="72"/>
                        <a:pt x="227" y="49"/>
                        <a:pt x="203" y="37"/>
                      </a:cubicBezTo>
                      <a:cubicBezTo>
                        <a:pt x="172" y="14"/>
                        <a:pt x="131" y="0"/>
                        <a:pt x="97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2" name="Google Shape;2292;p48"/>
                <p:cNvSpPr/>
                <p:nvPr/>
              </p:nvSpPr>
              <p:spPr>
                <a:xfrm>
                  <a:off x="1751850" y="3649725"/>
                  <a:ext cx="49875" cy="44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5" h="1785" extrusionOk="0">
                      <a:moveTo>
                        <a:pt x="139" y="1"/>
                      </a:moveTo>
                      <a:cubicBezTo>
                        <a:pt x="67" y="1"/>
                        <a:pt x="0" y="88"/>
                        <a:pt x="66" y="154"/>
                      </a:cubicBezTo>
                      <a:cubicBezTo>
                        <a:pt x="351" y="463"/>
                        <a:pt x="637" y="773"/>
                        <a:pt x="935" y="1059"/>
                      </a:cubicBezTo>
                      <a:cubicBezTo>
                        <a:pt x="1090" y="1190"/>
                        <a:pt x="1233" y="1332"/>
                        <a:pt x="1387" y="1463"/>
                      </a:cubicBezTo>
                      <a:cubicBezTo>
                        <a:pt x="1471" y="1535"/>
                        <a:pt x="1554" y="1606"/>
                        <a:pt x="1649" y="1666"/>
                      </a:cubicBezTo>
                      <a:cubicBezTo>
                        <a:pt x="1733" y="1713"/>
                        <a:pt x="1816" y="1773"/>
                        <a:pt x="1911" y="1785"/>
                      </a:cubicBezTo>
                      <a:cubicBezTo>
                        <a:pt x="1959" y="1785"/>
                        <a:pt x="1995" y="1737"/>
                        <a:pt x="1983" y="1690"/>
                      </a:cubicBezTo>
                      <a:cubicBezTo>
                        <a:pt x="1959" y="1594"/>
                        <a:pt x="1887" y="1535"/>
                        <a:pt x="1828" y="1463"/>
                      </a:cubicBezTo>
                      <a:cubicBezTo>
                        <a:pt x="1756" y="1392"/>
                        <a:pt x="1673" y="1321"/>
                        <a:pt x="1602" y="1249"/>
                      </a:cubicBezTo>
                      <a:cubicBezTo>
                        <a:pt x="1447" y="1118"/>
                        <a:pt x="1280" y="987"/>
                        <a:pt x="1125" y="844"/>
                      </a:cubicBezTo>
                      <a:cubicBezTo>
                        <a:pt x="816" y="570"/>
                        <a:pt x="506" y="308"/>
                        <a:pt x="197" y="23"/>
                      </a:cubicBezTo>
                      <a:cubicBezTo>
                        <a:pt x="179" y="7"/>
                        <a:pt x="159" y="1"/>
                        <a:pt x="139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3" name="Google Shape;2293;p48"/>
                <p:cNvSpPr/>
                <p:nvPr/>
              </p:nvSpPr>
              <p:spPr>
                <a:xfrm>
                  <a:off x="1728475" y="3619975"/>
                  <a:ext cx="18675" cy="28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7" h="1126" extrusionOk="0">
                      <a:moveTo>
                        <a:pt x="130" y="1"/>
                      </a:moveTo>
                      <a:cubicBezTo>
                        <a:pt x="84" y="1"/>
                        <a:pt x="38" y="33"/>
                        <a:pt x="24" y="82"/>
                      </a:cubicBezTo>
                      <a:cubicBezTo>
                        <a:pt x="1" y="129"/>
                        <a:pt x="1" y="177"/>
                        <a:pt x="13" y="236"/>
                      </a:cubicBezTo>
                      <a:cubicBezTo>
                        <a:pt x="13" y="296"/>
                        <a:pt x="13" y="344"/>
                        <a:pt x="24" y="403"/>
                      </a:cubicBezTo>
                      <a:cubicBezTo>
                        <a:pt x="60" y="498"/>
                        <a:pt x="96" y="594"/>
                        <a:pt x="143" y="677"/>
                      </a:cubicBezTo>
                      <a:cubicBezTo>
                        <a:pt x="239" y="856"/>
                        <a:pt x="394" y="998"/>
                        <a:pt x="560" y="1106"/>
                      </a:cubicBezTo>
                      <a:cubicBezTo>
                        <a:pt x="576" y="1119"/>
                        <a:pt x="593" y="1125"/>
                        <a:pt x="610" y="1125"/>
                      </a:cubicBezTo>
                      <a:cubicBezTo>
                        <a:pt x="682" y="1125"/>
                        <a:pt x="747" y="1021"/>
                        <a:pt x="679" y="963"/>
                      </a:cubicBezTo>
                      <a:cubicBezTo>
                        <a:pt x="536" y="844"/>
                        <a:pt x="453" y="701"/>
                        <a:pt x="370" y="546"/>
                      </a:cubicBezTo>
                      <a:cubicBezTo>
                        <a:pt x="358" y="510"/>
                        <a:pt x="346" y="498"/>
                        <a:pt x="334" y="451"/>
                      </a:cubicBezTo>
                      <a:cubicBezTo>
                        <a:pt x="322" y="403"/>
                        <a:pt x="310" y="367"/>
                        <a:pt x="298" y="320"/>
                      </a:cubicBezTo>
                      <a:cubicBezTo>
                        <a:pt x="286" y="308"/>
                        <a:pt x="286" y="284"/>
                        <a:pt x="274" y="260"/>
                      </a:cubicBezTo>
                      <a:cubicBezTo>
                        <a:pt x="274" y="236"/>
                        <a:pt x="263" y="225"/>
                        <a:pt x="263" y="213"/>
                      </a:cubicBezTo>
                      <a:cubicBezTo>
                        <a:pt x="263" y="213"/>
                        <a:pt x="263" y="201"/>
                        <a:pt x="263" y="189"/>
                      </a:cubicBezTo>
                      <a:cubicBezTo>
                        <a:pt x="251" y="141"/>
                        <a:pt x="239" y="105"/>
                        <a:pt x="215" y="58"/>
                      </a:cubicBezTo>
                      <a:cubicBezTo>
                        <a:pt x="195" y="18"/>
                        <a:pt x="162" y="1"/>
                        <a:pt x="130" y="1"/>
                      </a:cubicBezTo>
                      <a:close/>
                    </a:path>
                  </a:pathLst>
                </a:custGeom>
                <a:solidFill>
                  <a:srgbClr val="CE5F0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4" name="Google Shape;2294;p48"/>
                <p:cNvSpPr/>
                <p:nvPr/>
              </p:nvSpPr>
              <p:spPr>
                <a:xfrm>
                  <a:off x="1814975" y="3585475"/>
                  <a:ext cx="40625" cy="33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5" h="1334" extrusionOk="0">
                      <a:moveTo>
                        <a:pt x="181" y="0"/>
                      </a:moveTo>
                      <a:cubicBezTo>
                        <a:pt x="82" y="0"/>
                        <a:pt x="0" y="143"/>
                        <a:pt x="89" y="211"/>
                      </a:cubicBezTo>
                      <a:cubicBezTo>
                        <a:pt x="458" y="521"/>
                        <a:pt x="803" y="866"/>
                        <a:pt x="1160" y="1188"/>
                      </a:cubicBezTo>
                      <a:cubicBezTo>
                        <a:pt x="1229" y="1237"/>
                        <a:pt x="1337" y="1334"/>
                        <a:pt x="1434" y="1334"/>
                      </a:cubicBezTo>
                      <a:cubicBezTo>
                        <a:pt x="1454" y="1334"/>
                        <a:pt x="1475" y="1329"/>
                        <a:pt x="1494" y="1319"/>
                      </a:cubicBezTo>
                      <a:cubicBezTo>
                        <a:pt x="1625" y="1259"/>
                        <a:pt x="1494" y="1093"/>
                        <a:pt x="1446" y="1021"/>
                      </a:cubicBezTo>
                      <a:cubicBezTo>
                        <a:pt x="1375" y="926"/>
                        <a:pt x="1267" y="843"/>
                        <a:pt x="1184" y="759"/>
                      </a:cubicBezTo>
                      <a:cubicBezTo>
                        <a:pt x="1089" y="676"/>
                        <a:pt x="994" y="592"/>
                        <a:pt x="898" y="521"/>
                      </a:cubicBezTo>
                      <a:cubicBezTo>
                        <a:pt x="684" y="342"/>
                        <a:pt x="470" y="176"/>
                        <a:pt x="243" y="21"/>
                      </a:cubicBezTo>
                      <a:cubicBezTo>
                        <a:pt x="223" y="7"/>
                        <a:pt x="202" y="0"/>
                        <a:pt x="181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5" name="Google Shape;2295;p48"/>
                <p:cNvSpPr/>
                <p:nvPr/>
              </p:nvSpPr>
              <p:spPr>
                <a:xfrm>
                  <a:off x="1810325" y="3566800"/>
                  <a:ext cx="22650" cy="19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6" h="789" extrusionOk="0">
                      <a:moveTo>
                        <a:pt x="112" y="0"/>
                      </a:moveTo>
                      <a:cubicBezTo>
                        <a:pt x="83" y="0"/>
                        <a:pt x="52" y="18"/>
                        <a:pt x="37" y="42"/>
                      </a:cubicBezTo>
                      <a:cubicBezTo>
                        <a:pt x="1" y="77"/>
                        <a:pt x="1" y="125"/>
                        <a:pt x="37" y="161"/>
                      </a:cubicBezTo>
                      <a:cubicBezTo>
                        <a:pt x="156" y="280"/>
                        <a:pt x="275" y="387"/>
                        <a:pt x="394" y="506"/>
                      </a:cubicBezTo>
                      <a:cubicBezTo>
                        <a:pt x="465" y="566"/>
                        <a:pt x="525" y="625"/>
                        <a:pt x="596" y="673"/>
                      </a:cubicBezTo>
                      <a:cubicBezTo>
                        <a:pt x="656" y="722"/>
                        <a:pt x="723" y="788"/>
                        <a:pt x="800" y="788"/>
                      </a:cubicBezTo>
                      <a:cubicBezTo>
                        <a:pt x="815" y="788"/>
                        <a:pt x="830" y="786"/>
                        <a:pt x="846" y="780"/>
                      </a:cubicBezTo>
                      <a:cubicBezTo>
                        <a:pt x="870" y="780"/>
                        <a:pt x="894" y="756"/>
                        <a:pt x="894" y="720"/>
                      </a:cubicBezTo>
                      <a:cubicBezTo>
                        <a:pt x="906" y="661"/>
                        <a:pt x="894" y="613"/>
                        <a:pt x="846" y="577"/>
                      </a:cubicBezTo>
                      <a:cubicBezTo>
                        <a:pt x="822" y="542"/>
                        <a:pt x="799" y="518"/>
                        <a:pt x="763" y="494"/>
                      </a:cubicBezTo>
                      <a:cubicBezTo>
                        <a:pt x="703" y="435"/>
                        <a:pt x="632" y="375"/>
                        <a:pt x="560" y="327"/>
                      </a:cubicBezTo>
                      <a:cubicBezTo>
                        <a:pt x="429" y="220"/>
                        <a:pt x="287" y="113"/>
                        <a:pt x="156" y="18"/>
                      </a:cubicBezTo>
                      <a:cubicBezTo>
                        <a:pt x="143" y="5"/>
                        <a:pt x="128" y="0"/>
                        <a:pt x="112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6" name="Google Shape;2296;p48"/>
                <p:cNvSpPr/>
                <p:nvPr/>
              </p:nvSpPr>
              <p:spPr>
                <a:xfrm>
                  <a:off x="1558225" y="3376450"/>
                  <a:ext cx="257500" cy="303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0" h="12133" extrusionOk="0">
                      <a:moveTo>
                        <a:pt x="2417" y="0"/>
                      </a:moveTo>
                      <a:lnTo>
                        <a:pt x="0" y="2107"/>
                      </a:lnTo>
                      <a:cubicBezTo>
                        <a:pt x="429" y="9227"/>
                        <a:pt x="6156" y="12132"/>
                        <a:pt x="6156" y="12132"/>
                      </a:cubicBezTo>
                      <a:lnTo>
                        <a:pt x="10299" y="9001"/>
                      </a:lnTo>
                      <a:cubicBezTo>
                        <a:pt x="8811" y="2238"/>
                        <a:pt x="2417" y="0"/>
                        <a:pt x="241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7" name="Google Shape;2297;p48"/>
                <p:cNvSpPr/>
                <p:nvPr/>
              </p:nvSpPr>
              <p:spPr>
                <a:xfrm>
                  <a:off x="1576375" y="3448575"/>
                  <a:ext cx="26150" cy="86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6" h="3471" extrusionOk="0">
                      <a:moveTo>
                        <a:pt x="182" y="1"/>
                      </a:moveTo>
                      <a:cubicBezTo>
                        <a:pt x="151" y="1"/>
                        <a:pt x="115" y="26"/>
                        <a:pt x="108" y="56"/>
                      </a:cubicBezTo>
                      <a:cubicBezTo>
                        <a:pt x="1" y="306"/>
                        <a:pt x="48" y="639"/>
                        <a:pt x="84" y="901"/>
                      </a:cubicBezTo>
                      <a:cubicBezTo>
                        <a:pt x="108" y="1187"/>
                        <a:pt x="155" y="1485"/>
                        <a:pt x="227" y="1758"/>
                      </a:cubicBezTo>
                      <a:cubicBezTo>
                        <a:pt x="358" y="2342"/>
                        <a:pt x="560" y="2890"/>
                        <a:pt x="834" y="3413"/>
                      </a:cubicBezTo>
                      <a:cubicBezTo>
                        <a:pt x="852" y="3454"/>
                        <a:pt x="881" y="3471"/>
                        <a:pt x="911" y="3471"/>
                      </a:cubicBezTo>
                      <a:cubicBezTo>
                        <a:pt x="976" y="3471"/>
                        <a:pt x="1045" y="3388"/>
                        <a:pt x="1013" y="3306"/>
                      </a:cubicBezTo>
                      <a:cubicBezTo>
                        <a:pt x="786" y="2782"/>
                        <a:pt x="608" y="2223"/>
                        <a:pt x="489" y="1663"/>
                      </a:cubicBezTo>
                      <a:cubicBezTo>
                        <a:pt x="429" y="1377"/>
                        <a:pt x="382" y="1104"/>
                        <a:pt x="346" y="818"/>
                      </a:cubicBezTo>
                      <a:cubicBezTo>
                        <a:pt x="322" y="568"/>
                        <a:pt x="322" y="270"/>
                        <a:pt x="227" y="32"/>
                      </a:cubicBezTo>
                      <a:cubicBezTo>
                        <a:pt x="218" y="10"/>
                        <a:pt x="201" y="1"/>
                        <a:pt x="18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8" name="Google Shape;2298;p48"/>
                <p:cNvSpPr/>
                <p:nvPr/>
              </p:nvSpPr>
              <p:spPr>
                <a:xfrm>
                  <a:off x="1594225" y="3477075"/>
                  <a:ext cx="16000" cy="37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0" h="1510" extrusionOk="0">
                      <a:moveTo>
                        <a:pt x="124" y="0"/>
                      </a:moveTo>
                      <a:cubicBezTo>
                        <a:pt x="95" y="0"/>
                        <a:pt x="64" y="24"/>
                        <a:pt x="49" y="47"/>
                      </a:cubicBezTo>
                      <a:cubicBezTo>
                        <a:pt x="1" y="154"/>
                        <a:pt x="37" y="297"/>
                        <a:pt x="60" y="416"/>
                      </a:cubicBezTo>
                      <a:cubicBezTo>
                        <a:pt x="72" y="535"/>
                        <a:pt x="108" y="654"/>
                        <a:pt x="132" y="773"/>
                      </a:cubicBezTo>
                      <a:cubicBezTo>
                        <a:pt x="203" y="999"/>
                        <a:pt x="299" y="1238"/>
                        <a:pt x="394" y="1452"/>
                      </a:cubicBezTo>
                      <a:cubicBezTo>
                        <a:pt x="414" y="1493"/>
                        <a:pt x="451" y="1510"/>
                        <a:pt x="489" y="1510"/>
                      </a:cubicBezTo>
                      <a:cubicBezTo>
                        <a:pt x="563" y="1510"/>
                        <a:pt x="639" y="1447"/>
                        <a:pt x="608" y="1369"/>
                      </a:cubicBezTo>
                      <a:cubicBezTo>
                        <a:pt x="513" y="1154"/>
                        <a:pt x="441" y="928"/>
                        <a:pt x="382" y="690"/>
                      </a:cubicBezTo>
                      <a:cubicBezTo>
                        <a:pt x="346" y="583"/>
                        <a:pt x="322" y="464"/>
                        <a:pt x="287" y="357"/>
                      </a:cubicBezTo>
                      <a:cubicBezTo>
                        <a:pt x="263" y="249"/>
                        <a:pt x="239" y="118"/>
                        <a:pt x="168" y="23"/>
                      </a:cubicBezTo>
                      <a:cubicBezTo>
                        <a:pt x="155" y="7"/>
                        <a:pt x="140" y="0"/>
                        <a:pt x="124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9" name="Google Shape;2299;p48"/>
                <p:cNvSpPr/>
                <p:nvPr/>
              </p:nvSpPr>
              <p:spPr>
                <a:xfrm>
                  <a:off x="1591850" y="3448500"/>
                  <a:ext cx="7475" cy="19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9" h="768" extrusionOk="0">
                      <a:moveTo>
                        <a:pt x="138" y="1"/>
                      </a:moveTo>
                      <a:cubicBezTo>
                        <a:pt x="115" y="1"/>
                        <a:pt x="92" y="10"/>
                        <a:pt x="72" y="23"/>
                      </a:cubicBezTo>
                      <a:cubicBezTo>
                        <a:pt x="24" y="59"/>
                        <a:pt x="24" y="130"/>
                        <a:pt x="13" y="190"/>
                      </a:cubicBezTo>
                      <a:cubicBezTo>
                        <a:pt x="1" y="237"/>
                        <a:pt x="1" y="297"/>
                        <a:pt x="13" y="357"/>
                      </a:cubicBezTo>
                      <a:cubicBezTo>
                        <a:pt x="13" y="464"/>
                        <a:pt x="24" y="571"/>
                        <a:pt x="48" y="678"/>
                      </a:cubicBezTo>
                      <a:cubicBezTo>
                        <a:pt x="58" y="727"/>
                        <a:pt x="116" y="768"/>
                        <a:pt x="169" y="768"/>
                      </a:cubicBezTo>
                      <a:cubicBezTo>
                        <a:pt x="181" y="768"/>
                        <a:pt x="192" y="766"/>
                        <a:pt x="203" y="761"/>
                      </a:cubicBezTo>
                      <a:cubicBezTo>
                        <a:pt x="263" y="738"/>
                        <a:pt x="298" y="678"/>
                        <a:pt x="286" y="618"/>
                      </a:cubicBezTo>
                      <a:lnTo>
                        <a:pt x="274" y="535"/>
                      </a:lnTo>
                      <a:cubicBezTo>
                        <a:pt x="274" y="535"/>
                        <a:pt x="263" y="523"/>
                        <a:pt x="263" y="523"/>
                      </a:cubicBezTo>
                      <a:cubicBezTo>
                        <a:pt x="263" y="511"/>
                        <a:pt x="263" y="499"/>
                        <a:pt x="263" y="499"/>
                      </a:cubicBezTo>
                      <a:cubicBezTo>
                        <a:pt x="263" y="440"/>
                        <a:pt x="251" y="392"/>
                        <a:pt x="251" y="345"/>
                      </a:cubicBezTo>
                      <a:cubicBezTo>
                        <a:pt x="251" y="285"/>
                        <a:pt x="251" y="237"/>
                        <a:pt x="239" y="178"/>
                      </a:cubicBezTo>
                      <a:cubicBezTo>
                        <a:pt x="239" y="178"/>
                        <a:pt x="239" y="166"/>
                        <a:pt x="239" y="166"/>
                      </a:cubicBezTo>
                      <a:cubicBezTo>
                        <a:pt x="239" y="154"/>
                        <a:pt x="239" y="142"/>
                        <a:pt x="239" y="130"/>
                      </a:cubicBezTo>
                      <a:cubicBezTo>
                        <a:pt x="227" y="83"/>
                        <a:pt x="227" y="59"/>
                        <a:pt x="191" y="23"/>
                      </a:cubicBezTo>
                      <a:cubicBezTo>
                        <a:pt x="175" y="7"/>
                        <a:pt x="156" y="1"/>
                        <a:pt x="138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0" name="Google Shape;2300;p48"/>
                <p:cNvSpPr/>
                <p:nvPr/>
              </p:nvSpPr>
              <p:spPr>
                <a:xfrm>
                  <a:off x="1665375" y="3615175"/>
                  <a:ext cx="51375" cy="43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5" h="1755" extrusionOk="0">
                      <a:moveTo>
                        <a:pt x="162" y="1"/>
                      </a:moveTo>
                      <a:cubicBezTo>
                        <a:pt x="75" y="1"/>
                        <a:pt x="1" y="119"/>
                        <a:pt x="84" y="202"/>
                      </a:cubicBezTo>
                      <a:cubicBezTo>
                        <a:pt x="358" y="488"/>
                        <a:pt x="655" y="774"/>
                        <a:pt x="953" y="1036"/>
                      </a:cubicBezTo>
                      <a:cubicBezTo>
                        <a:pt x="1096" y="1179"/>
                        <a:pt x="1251" y="1309"/>
                        <a:pt x="1405" y="1429"/>
                      </a:cubicBezTo>
                      <a:cubicBezTo>
                        <a:pt x="1477" y="1488"/>
                        <a:pt x="1560" y="1548"/>
                        <a:pt x="1644" y="1607"/>
                      </a:cubicBezTo>
                      <a:cubicBezTo>
                        <a:pt x="1727" y="1667"/>
                        <a:pt x="1822" y="1726"/>
                        <a:pt x="1917" y="1750"/>
                      </a:cubicBezTo>
                      <a:cubicBezTo>
                        <a:pt x="1926" y="1753"/>
                        <a:pt x="1934" y="1754"/>
                        <a:pt x="1943" y="1754"/>
                      </a:cubicBezTo>
                      <a:cubicBezTo>
                        <a:pt x="2004" y="1754"/>
                        <a:pt x="2055" y="1682"/>
                        <a:pt x="2013" y="1619"/>
                      </a:cubicBezTo>
                      <a:cubicBezTo>
                        <a:pt x="1965" y="1536"/>
                        <a:pt x="1894" y="1476"/>
                        <a:pt x="1822" y="1405"/>
                      </a:cubicBezTo>
                      <a:cubicBezTo>
                        <a:pt x="1751" y="1333"/>
                        <a:pt x="1679" y="1274"/>
                        <a:pt x="1596" y="1214"/>
                      </a:cubicBezTo>
                      <a:cubicBezTo>
                        <a:pt x="1441" y="1083"/>
                        <a:pt x="1298" y="952"/>
                        <a:pt x="1143" y="833"/>
                      </a:cubicBezTo>
                      <a:cubicBezTo>
                        <a:pt x="834" y="571"/>
                        <a:pt x="536" y="309"/>
                        <a:pt x="239" y="36"/>
                      </a:cubicBezTo>
                      <a:cubicBezTo>
                        <a:pt x="214" y="11"/>
                        <a:pt x="187" y="1"/>
                        <a:pt x="16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1" name="Google Shape;2301;p48"/>
                <p:cNvSpPr/>
                <p:nvPr/>
              </p:nvSpPr>
              <p:spPr>
                <a:xfrm>
                  <a:off x="1639125" y="3400425"/>
                  <a:ext cx="73550" cy="52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42" h="2096" extrusionOk="0">
                      <a:moveTo>
                        <a:pt x="129" y="1"/>
                      </a:moveTo>
                      <a:cubicBezTo>
                        <a:pt x="32" y="1"/>
                        <a:pt x="1" y="164"/>
                        <a:pt x="110" y="208"/>
                      </a:cubicBezTo>
                      <a:cubicBezTo>
                        <a:pt x="622" y="410"/>
                        <a:pt x="1110" y="708"/>
                        <a:pt x="1551" y="1041"/>
                      </a:cubicBezTo>
                      <a:cubicBezTo>
                        <a:pt x="1777" y="1196"/>
                        <a:pt x="1979" y="1375"/>
                        <a:pt x="2170" y="1553"/>
                      </a:cubicBezTo>
                      <a:cubicBezTo>
                        <a:pt x="2277" y="1648"/>
                        <a:pt x="2372" y="1756"/>
                        <a:pt x="2467" y="1851"/>
                      </a:cubicBezTo>
                      <a:cubicBezTo>
                        <a:pt x="2563" y="1958"/>
                        <a:pt x="2658" y="2053"/>
                        <a:pt x="2801" y="2089"/>
                      </a:cubicBezTo>
                      <a:cubicBezTo>
                        <a:pt x="2811" y="2093"/>
                        <a:pt x="2822" y="2095"/>
                        <a:pt x="2833" y="2095"/>
                      </a:cubicBezTo>
                      <a:cubicBezTo>
                        <a:pt x="2886" y="2095"/>
                        <a:pt x="2941" y="2051"/>
                        <a:pt x="2932" y="1982"/>
                      </a:cubicBezTo>
                      <a:cubicBezTo>
                        <a:pt x="2920" y="1708"/>
                        <a:pt x="2634" y="1494"/>
                        <a:pt x="2444" y="1315"/>
                      </a:cubicBezTo>
                      <a:cubicBezTo>
                        <a:pt x="2229" y="1113"/>
                        <a:pt x="1991" y="922"/>
                        <a:pt x="1741" y="756"/>
                      </a:cubicBezTo>
                      <a:cubicBezTo>
                        <a:pt x="1253" y="422"/>
                        <a:pt x="729" y="184"/>
                        <a:pt x="158" y="5"/>
                      </a:cubicBezTo>
                      <a:cubicBezTo>
                        <a:pt x="147" y="2"/>
                        <a:pt x="138" y="1"/>
                        <a:pt x="129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2" name="Google Shape;2302;p48"/>
                <p:cNvSpPr/>
                <p:nvPr/>
              </p:nvSpPr>
              <p:spPr>
                <a:xfrm>
                  <a:off x="1719550" y="3458300"/>
                  <a:ext cx="25625" cy="2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5" h="1017" extrusionOk="0">
                      <a:moveTo>
                        <a:pt x="133" y="1"/>
                      </a:moveTo>
                      <a:cubicBezTo>
                        <a:pt x="91" y="1"/>
                        <a:pt x="52" y="19"/>
                        <a:pt x="36" y="60"/>
                      </a:cubicBezTo>
                      <a:cubicBezTo>
                        <a:pt x="0" y="119"/>
                        <a:pt x="24" y="179"/>
                        <a:pt x="72" y="215"/>
                      </a:cubicBezTo>
                      <a:cubicBezTo>
                        <a:pt x="143" y="262"/>
                        <a:pt x="203" y="310"/>
                        <a:pt x="274" y="381"/>
                      </a:cubicBezTo>
                      <a:cubicBezTo>
                        <a:pt x="334" y="441"/>
                        <a:pt x="405" y="512"/>
                        <a:pt x="465" y="572"/>
                      </a:cubicBezTo>
                      <a:cubicBezTo>
                        <a:pt x="489" y="607"/>
                        <a:pt x="524" y="643"/>
                        <a:pt x="548" y="679"/>
                      </a:cubicBezTo>
                      <a:lnTo>
                        <a:pt x="596" y="727"/>
                      </a:lnTo>
                      <a:cubicBezTo>
                        <a:pt x="608" y="738"/>
                        <a:pt x="608" y="750"/>
                        <a:pt x="620" y="750"/>
                      </a:cubicBezTo>
                      <a:cubicBezTo>
                        <a:pt x="620" y="750"/>
                        <a:pt x="620" y="750"/>
                        <a:pt x="620" y="762"/>
                      </a:cubicBezTo>
                      <a:cubicBezTo>
                        <a:pt x="655" y="798"/>
                        <a:pt x="679" y="846"/>
                        <a:pt x="715" y="893"/>
                      </a:cubicBezTo>
                      <a:lnTo>
                        <a:pt x="727" y="893"/>
                      </a:lnTo>
                      <a:cubicBezTo>
                        <a:pt x="739" y="917"/>
                        <a:pt x="739" y="929"/>
                        <a:pt x="762" y="941"/>
                      </a:cubicBezTo>
                      <a:cubicBezTo>
                        <a:pt x="786" y="977"/>
                        <a:pt x="822" y="988"/>
                        <a:pt x="858" y="1012"/>
                      </a:cubicBezTo>
                      <a:cubicBezTo>
                        <a:pt x="868" y="1015"/>
                        <a:pt x="877" y="1016"/>
                        <a:pt x="887" y="1016"/>
                      </a:cubicBezTo>
                      <a:cubicBezTo>
                        <a:pt x="957" y="1016"/>
                        <a:pt x="1014" y="944"/>
                        <a:pt x="1024" y="881"/>
                      </a:cubicBezTo>
                      <a:cubicBezTo>
                        <a:pt x="1024" y="810"/>
                        <a:pt x="989" y="750"/>
                        <a:pt x="965" y="703"/>
                      </a:cubicBezTo>
                      <a:cubicBezTo>
                        <a:pt x="929" y="655"/>
                        <a:pt x="893" y="607"/>
                        <a:pt x="858" y="572"/>
                      </a:cubicBezTo>
                      <a:cubicBezTo>
                        <a:pt x="798" y="500"/>
                        <a:pt x="739" y="417"/>
                        <a:pt x="667" y="357"/>
                      </a:cubicBezTo>
                      <a:cubicBezTo>
                        <a:pt x="524" y="226"/>
                        <a:pt x="358" y="107"/>
                        <a:pt x="191" y="12"/>
                      </a:cubicBezTo>
                      <a:cubicBezTo>
                        <a:pt x="172" y="5"/>
                        <a:pt x="152" y="1"/>
                        <a:pt x="133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3" name="Google Shape;2303;p48"/>
                <p:cNvSpPr/>
                <p:nvPr/>
              </p:nvSpPr>
              <p:spPr>
                <a:xfrm>
                  <a:off x="1524875" y="3309250"/>
                  <a:ext cx="44975" cy="62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9" h="2499" extrusionOk="0">
                      <a:moveTo>
                        <a:pt x="253" y="0"/>
                      </a:moveTo>
                      <a:cubicBezTo>
                        <a:pt x="221" y="0"/>
                        <a:pt x="187" y="7"/>
                        <a:pt x="156" y="21"/>
                      </a:cubicBezTo>
                      <a:cubicBezTo>
                        <a:pt x="48" y="81"/>
                        <a:pt x="1" y="212"/>
                        <a:pt x="60" y="331"/>
                      </a:cubicBezTo>
                      <a:lnTo>
                        <a:pt x="1084" y="2307"/>
                      </a:lnTo>
                      <a:cubicBezTo>
                        <a:pt x="1084" y="2319"/>
                        <a:pt x="1096" y="2331"/>
                        <a:pt x="1108" y="2343"/>
                      </a:cubicBezTo>
                      <a:cubicBezTo>
                        <a:pt x="1174" y="2446"/>
                        <a:pt x="1286" y="2499"/>
                        <a:pt x="1399" y="2499"/>
                      </a:cubicBezTo>
                      <a:cubicBezTo>
                        <a:pt x="1468" y="2499"/>
                        <a:pt x="1537" y="2479"/>
                        <a:pt x="1596" y="2438"/>
                      </a:cubicBezTo>
                      <a:cubicBezTo>
                        <a:pt x="1763" y="2331"/>
                        <a:pt x="1799" y="2105"/>
                        <a:pt x="1691" y="1950"/>
                      </a:cubicBezTo>
                      <a:lnTo>
                        <a:pt x="441" y="104"/>
                      </a:lnTo>
                      <a:cubicBezTo>
                        <a:pt x="399" y="38"/>
                        <a:pt x="328" y="0"/>
                        <a:pt x="25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4" name="Google Shape;2304;p48"/>
                <p:cNvSpPr/>
                <p:nvPr/>
              </p:nvSpPr>
              <p:spPr>
                <a:xfrm>
                  <a:off x="1515650" y="3299600"/>
                  <a:ext cx="28300" cy="25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2" h="1027" extrusionOk="0">
                      <a:moveTo>
                        <a:pt x="593" y="1"/>
                      </a:moveTo>
                      <a:cubicBezTo>
                        <a:pt x="540" y="1"/>
                        <a:pt x="489" y="9"/>
                        <a:pt x="441" y="26"/>
                      </a:cubicBezTo>
                      <a:cubicBezTo>
                        <a:pt x="298" y="62"/>
                        <a:pt x="167" y="169"/>
                        <a:pt x="96" y="300"/>
                      </a:cubicBezTo>
                      <a:cubicBezTo>
                        <a:pt x="24" y="431"/>
                        <a:pt x="1" y="574"/>
                        <a:pt x="24" y="728"/>
                      </a:cubicBezTo>
                      <a:cubicBezTo>
                        <a:pt x="48" y="824"/>
                        <a:pt x="108" y="919"/>
                        <a:pt x="191" y="967"/>
                      </a:cubicBezTo>
                      <a:cubicBezTo>
                        <a:pt x="274" y="1014"/>
                        <a:pt x="358" y="1026"/>
                        <a:pt x="453" y="1026"/>
                      </a:cubicBezTo>
                      <a:cubicBezTo>
                        <a:pt x="536" y="1026"/>
                        <a:pt x="620" y="1014"/>
                        <a:pt x="703" y="990"/>
                      </a:cubicBezTo>
                      <a:cubicBezTo>
                        <a:pt x="834" y="979"/>
                        <a:pt x="941" y="907"/>
                        <a:pt x="1025" y="788"/>
                      </a:cubicBezTo>
                      <a:cubicBezTo>
                        <a:pt x="1108" y="681"/>
                        <a:pt x="1132" y="526"/>
                        <a:pt x="1108" y="395"/>
                      </a:cubicBezTo>
                      <a:cubicBezTo>
                        <a:pt x="1084" y="252"/>
                        <a:pt x="977" y="121"/>
                        <a:pt x="858" y="62"/>
                      </a:cubicBezTo>
                      <a:cubicBezTo>
                        <a:pt x="775" y="24"/>
                        <a:pt x="683" y="1"/>
                        <a:pt x="59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5" name="Google Shape;2305;p48"/>
                <p:cNvSpPr/>
                <p:nvPr/>
              </p:nvSpPr>
              <p:spPr>
                <a:xfrm>
                  <a:off x="1549450" y="3350675"/>
                  <a:ext cx="69225" cy="87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69" h="3508" extrusionOk="0">
                      <a:moveTo>
                        <a:pt x="373" y="1"/>
                      </a:moveTo>
                      <a:cubicBezTo>
                        <a:pt x="174" y="1"/>
                        <a:pt x="1" y="167"/>
                        <a:pt x="30" y="388"/>
                      </a:cubicBezTo>
                      <a:lnTo>
                        <a:pt x="351" y="3138"/>
                      </a:lnTo>
                      <a:lnTo>
                        <a:pt x="2447" y="3508"/>
                      </a:lnTo>
                      <a:lnTo>
                        <a:pt x="2768" y="1019"/>
                      </a:lnTo>
                      <a:lnTo>
                        <a:pt x="518" y="31"/>
                      </a:lnTo>
                      <a:cubicBezTo>
                        <a:pt x="470" y="10"/>
                        <a:pt x="420" y="1"/>
                        <a:pt x="37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6" name="Google Shape;2306;p48"/>
                <p:cNvSpPr/>
                <p:nvPr/>
              </p:nvSpPr>
              <p:spPr>
                <a:xfrm>
                  <a:off x="1611200" y="3468350"/>
                  <a:ext cx="136350" cy="127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54" h="5102" extrusionOk="0">
                      <a:moveTo>
                        <a:pt x="2728" y="0"/>
                      </a:moveTo>
                      <a:cubicBezTo>
                        <a:pt x="2606" y="0"/>
                        <a:pt x="2482" y="9"/>
                        <a:pt x="2358" y="27"/>
                      </a:cubicBezTo>
                      <a:cubicBezTo>
                        <a:pt x="965" y="229"/>
                        <a:pt x="1" y="1527"/>
                        <a:pt x="203" y="2920"/>
                      </a:cubicBezTo>
                      <a:cubicBezTo>
                        <a:pt x="387" y="4189"/>
                        <a:pt x="1480" y="5102"/>
                        <a:pt x="2726" y="5102"/>
                      </a:cubicBezTo>
                      <a:cubicBezTo>
                        <a:pt x="2848" y="5102"/>
                        <a:pt x="2972" y="5093"/>
                        <a:pt x="3096" y="5075"/>
                      </a:cubicBezTo>
                      <a:cubicBezTo>
                        <a:pt x="4489" y="4873"/>
                        <a:pt x="5454" y="3575"/>
                        <a:pt x="5251" y="2182"/>
                      </a:cubicBezTo>
                      <a:cubicBezTo>
                        <a:pt x="5067" y="913"/>
                        <a:pt x="3974" y="0"/>
                        <a:pt x="272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7" name="Google Shape;2307;p48"/>
                <p:cNvSpPr/>
                <p:nvPr/>
              </p:nvSpPr>
              <p:spPr>
                <a:xfrm>
                  <a:off x="1620125" y="3480100"/>
                  <a:ext cx="118800" cy="103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52" h="4157" extrusionOk="0">
                      <a:moveTo>
                        <a:pt x="2363" y="1"/>
                      </a:moveTo>
                      <a:cubicBezTo>
                        <a:pt x="2065" y="1"/>
                        <a:pt x="1764" y="65"/>
                        <a:pt x="1477" y="200"/>
                      </a:cubicBezTo>
                      <a:cubicBezTo>
                        <a:pt x="441" y="700"/>
                        <a:pt x="1" y="1938"/>
                        <a:pt x="501" y="2974"/>
                      </a:cubicBezTo>
                      <a:cubicBezTo>
                        <a:pt x="852" y="3719"/>
                        <a:pt x="1598" y="4157"/>
                        <a:pt x="2375" y="4157"/>
                      </a:cubicBezTo>
                      <a:cubicBezTo>
                        <a:pt x="2678" y="4157"/>
                        <a:pt x="2985" y="4090"/>
                        <a:pt x="3275" y="3950"/>
                      </a:cubicBezTo>
                      <a:cubicBezTo>
                        <a:pt x="4311" y="3462"/>
                        <a:pt x="4751" y="2224"/>
                        <a:pt x="4251" y="1188"/>
                      </a:cubicBezTo>
                      <a:cubicBezTo>
                        <a:pt x="3889" y="439"/>
                        <a:pt x="3141" y="1"/>
                        <a:pt x="2363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8" name="Google Shape;2308;p48"/>
                <p:cNvSpPr/>
                <p:nvPr/>
              </p:nvSpPr>
              <p:spPr>
                <a:xfrm>
                  <a:off x="1665075" y="3485150"/>
                  <a:ext cx="56575" cy="3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3" h="1368" extrusionOk="0">
                      <a:moveTo>
                        <a:pt x="684" y="1"/>
                      </a:moveTo>
                      <a:cubicBezTo>
                        <a:pt x="484" y="1"/>
                        <a:pt x="286" y="43"/>
                        <a:pt x="108" y="141"/>
                      </a:cubicBezTo>
                      <a:cubicBezTo>
                        <a:pt x="1" y="200"/>
                        <a:pt x="48" y="391"/>
                        <a:pt x="179" y="391"/>
                      </a:cubicBezTo>
                      <a:cubicBezTo>
                        <a:pt x="258" y="385"/>
                        <a:pt x="337" y="381"/>
                        <a:pt x="418" y="381"/>
                      </a:cubicBezTo>
                      <a:cubicBezTo>
                        <a:pt x="667" y="381"/>
                        <a:pt x="921" y="417"/>
                        <a:pt x="1155" y="534"/>
                      </a:cubicBezTo>
                      <a:cubicBezTo>
                        <a:pt x="1429" y="665"/>
                        <a:pt x="1632" y="891"/>
                        <a:pt x="1798" y="1141"/>
                      </a:cubicBezTo>
                      <a:cubicBezTo>
                        <a:pt x="1834" y="1200"/>
                        <a:pt x="1894" y="1307"/>
                        <a:pt x="1953" y="1343"/>
                      </a:cubicBezTo>
                      <a:cubicBezTo>
                        <a:pt x="1983" y="1360"/>
                        <a:pt x="2012" y="1368"/>
                        <a:pt x="2040" y="1368"/>
                      </a:cubicBezTo>
                      <a:cubicBezTo>
                        <a:pt x="2091" y="1368"/>
                        <a:pt x="2137" y="1342"/>
                        <a:pt x="2168" y="1296"/>
                      </a:cubicBezTo>
                      <a:cubicBezTo>
                        <a:pt x="2263" y="1153"/>
                        <a:pt x="2144" y="915"/>
                        <a:pt x="2072" y="795"/>
                      </a:cubicBezTo>
                      <a:cubicBezTo>
                        <a:pt x="1906" y="498"/>
                        <a:pt x="1632" y="260"/>
                        <a:pt x="1310" y="129"/>
                      </a:cubicBezTo>
                      <a:cubicBezTo>
                        <a:pt x="1113" y="49"/>
                        <a:pt x="898" y="1"/>
                        <a:pt x="684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9" name="Google Shape;2309;p48"/>
                <p:cNvSpPr/>
                <p:nvPr/>
              </p:nvSpPr>
              <p:spPr>
                <a:xfrm>
                  <a:off x="1712700" y="3528425"/>
                  <a:ext cx="11925" cy="24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7" h="983" extrusionOk="0">
                      <a:moveTo>
                        <a:pt x="205" y="0"/>
                      </a:moveTo>
                      <a:cubicBezTo>
                        <a:pt x="193" y="0"/>
                        <a:pt x="180" y="2"/>
                        <a:pt x="167" y="5"/>
                      </a:cubicBezTo>
                      <a:cubicBezTo>
                        <a:pt x="132" y="29"/>
                        <a:pt x="96" y="65"/>
                        <a:pt x="96" y="112"/>
                      </a:cubicBezTo>
                      <a:cubicBezTo>
                        <a:pt x="96" y="124"/>
                        <a:pt x="96" y="148"/>
                        <a:pt x="96" y="160"/>
                      </a:cubicBezTo>
                      <a:cubicBezTo>
                        <a:pt x="96" y="167"/>
                        <a:pt x="101" y="185"/>
                        <a:pt x="101" y="190"/>
                      </a:cubicBezTo>
                      <a:lnTo>
                        <a:pt x="101" y="190"/>
                      </a:lnTo>
                      <a:cubicBezTo>
                        <a:pt x="98" y="186"/>
                        <a:pt x="96" y="184"/>
                        <a:pt x="96" y="184"/>
                      </a:cubicBezTo>
                      <a:lnTo>
                        <a:pt x="96" y="184"/>
                      </a:lnTo>
                      <a:cubicBezTo>
                        <a:pt x="99" y="189"/>
                        <a:pt x="100" y="192"/>
                        <a:pt x="101" y="192"/>
                      </a:cubicBezTo>
                      <a:cubicBezTo>
                        <a:pt x="101" y="192"/>
                        <a:pt x="101" y="191"/>
                        <a:pt x="101" y="190"/>
                      </a:cubicBezTo>
                      <a:lnTo>
                        <a:pt x="101" y="190"/>
                      </a:lnTo>
                      <a:cubicBezTo>
                        <a:pt x="104" y="195"/>
                        <a:pt x="108" y="201"/>
                        <a:pt x="108" y="207"/>
                      </a:cubicBezTo>
                      <a:cubicBezTo>
                        <a:pt x="108" y="231"/>
                        <a:pt x="108" y="267"/>
                        <a:pt x="108" y="291"/>
                      </a:cubicBezTo>
                      <a:cubicBezTo>
                        <a:pt x="108" y="327"/>
                        <a:pt x="108" y="362"/>
                        <a:pt x="108" y="386"/>
                      </a:cubicBezTo>
                      <a:cubicBezTo>
                        <a:pt x="108" y="410"/>
                        <a:pt x="108" y="422"/>
                        <a:pt x="108" y="434"/>
                      </a:cubicBezTo>
                      <a:cubicBezTo>
                        <a:pt x="108" y="446"/>
                        <a:pt x="96" y="458"/>
                        <a:pt x="96" y="458"/>
                      </a:cubicBezTo>
                      <a:cubicBezTo>
                        <a:pt x="96" y="458"/>
                        <a:pt x="96" y="493"/>
                        <a:pt x="96" y="493"/>
                      </a:cubicBezTo>
                      <a:cubicBezTo>
                        <a:pt x="96" y="505"/>
                        <a:pt x="84" y="529"/>
                        <a:pt x="84" y="541"/>
                      </a:cubicBezTo>
                      <a:cubicBezTo>
                        <a:pt x="72" y="565"/>
                        <a:pt x="72" y="600"/>
                        <a:pt x="60" y="636"/>
                      </a:cubicBezTo>
                      <a:cubicBezTo>
                        <a:pt x="48" y="660"/>
                        <a:pt x="36" y="684"/>
                        <a:pt x="36" y="719"/>
                      </a:cubicBezTo>
                      <a:cubicBezTo>
                        <a:pt x="24" y="731"/>
                        <a:pt x="24" y="755"/>
                        <a:pt x="24" y="767"/>
                      </a:cubicBezTo>
                      <a:cubicBezTo>
                        <a:pt x="1" y="815"/>
                        <a:pt x="12" y="862"/>
                        <a:pt x="36" y="910"/>
                      </a:cubicBezTo>
                      <a:cubicBezTo>
                        <a:pt x="60" y="958"/>
                        <a:pt x="120" y="981"/>
                        <a:pt x="179" y="981"/>
                      </a:cubicBezTo>
                      <a:cubicBezTo>
                        <a:pt x="184" y="982"/>
                        <a:pt x="188" y="982"/>
                        <a:pt x="192" y="982"/>
                      </a:cubicBezTo>
                      <a:cubicBezTo>
                        <a:pt x="304" y="982"/>
                        <a:pt x="383" y="835"/>
                        <a:pt x="429" y="743"/>
                      </a:cubicBezTo>
                      <a:cubicBezTo>
                        <a:pt x="453" y="660"/>
                        <a:pt x="465" y="577"/>
                        <a:pt x="477" y="493"/>
                      </a:cubicBezTo>
                      <a:cubicBezTo>
                        <a:pt x="477" y="338"/>
                        <a:pt x="417" y="148"/>
                        <a:pt x="298" y="29"/>
                      </a:cubicBezTo>
                      <a:cubicBezTo>
                        <a:pt x="272" y="11"/>
                        <a:pt x="240" y="0"/>
                        <a:pt x="205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310" name="Google Shape;2310;p48"/>
            <p:cNvSpPr/>
            <p:nvPr/>
          </p:nvSpPr>
          <p:spPr>
            <a:xfrm>
              <a:off x="4953986" y="1964802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48"/>
            <p:cNvSpPr/>
            <p:nvPr/>
          </p:nvSpPr>
          <p:spPr>
            <a:xfrm>
              <a:off x="4302212" y="4442253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48"/>
            <p:cNvSpPr/>
            <p:nvPr/>
          </p:nvSpPr>
          <p:spPr>
            <a:xfrm>
              <a:off x="4345624" y="412619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48"/>
            <p:cNvSpPr/>
            <p:nvPr/>
          </p:nvSpPr>
          <p:spPr>
            <a:xfrm>
              <a:off x="3673686" y="3895690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14" name="Google Shape;2314;p48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AVALIAÇÃO</a:t>
            </a:r>
            <a:endParaRPr dirty="0"/>
          </a:p>
        </p:txBody>
      </p:sp>
      <p:sp>
        <p:nvSpPr>
          <p:cNvPr id="2316" name="Google Shape;2316;p48"/>
          <p:cNvSpPr txBox="1">
            <a:spLocks noGrp="1"/>
          </p:cNvSpPr>
          <p:nvPr>
            <p:ph type="subTitle" idx="2"/>
          </p:nvPr>
        </p:nvSpPr>
        <p:spPr>
          <a:xfrm>
            <a:off x="5560440" y="1190079"/>
            <a:ext cx="3217799" cy="24890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Avaliação diagnóstica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Setembro/outubro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Avaliação 1º Período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dezembro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Avaliação 2º Período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abril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Avaliação 3º Período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julho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18" name="Google Shape;2318;p48"/>
          <p:cNvSpPr txBox="1">
            <a:spLocks noGrp="1"/>
          </p:cNvSpPr>
          <p:nvPr>
            <p:ph type="subTitle" idx="4"/>
          </p:nvPr>
        </p:nvSpPr>
        <p:spPr>
          <a:xfrm>
            <a:off x="825459" y="1634846"/>
            <a:ext cx="2959120" cy="340578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pt-P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avaliação das crianças na creche é um processo contínuo, formativo e centrado no acompanhamento do desenvolvimento global das crianças, abrangendo aspetos como o crescimento físico, emocional, social e cognitivo. A avaliação na creche é feita de maneira observacional e descritiva, com o objetivo de compreender o progresso da criança em relação a seus próprios ritmos e potencialidades.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2319" name="Google Shape;2319;p48"/>
          <p:cNvSpPr/>
          <p:nvPr/>
        </p:nvSpPr>
        <p:spPr>
          <a:xfrm>
            <a:off x="6890749" y="4397185"/>
            <a:ext cx="10102" cy="19355"/>
          </a:xfrm>
          <a:custGeom>
            <a:avLst/>
            <a:gdLst/>
            <a:ahLst/>
            <a:cxnLst/>
            <a:rect l="l" t="t" r="r" b="b"/>
            <a:pathLst>
              <a:path w="131" h="251" extrusionOk="0">
                <a:moveTo>
                  <a:pt x="131" y="0"/>
                </a:moveTo>
                <a:lnTo>
                  <a:pt x="131" y="0"/>
                </a:lnTo>
                <a:cubicBezTo>
                  <a:pt x="107" y="12"/>
                  <a:pt x="95" y="24"/>
                  <a:pt x="71" y="48"/>
                </a:cubicBezTo>
                <a:cubicBezTo>
                  <a:pt x="48" y="95"/>
                  <a:pt x="24" y="131"/>
                  <a:pt x="0" y="179"/>
                </a:cubicBezTo>
                <a:cubicBezTo>
                  <a:pt x="12" y="202"/>
                  <a:pt x="36" y="226"/>
                  <a:pt x="48" y="250"/>
                </a:cubicBezTo>
                <a:lnTo>
                  <a:pt x="131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1" name="Google Shape;2541;p57"/>
          <p:cNvSpPr/>
          <p:nvPr/>
        </p:nvSpPr>
        <p:spPr>
          <a:xfrm>
            <a:off x="1203150" y="-54025"/>
            <a:ext cx="5730500" cy="5277575"/>
          </a:xfrm>
          <a:custGeom>
            <a:avLst/>
            <a:gdLst/>
            <a:ahLst/>
            <a:cxnLst/>
            <a:rect l="l" t="t" r="r" b="b"/>
            <a:pathLst>
              <a:path w="229220" h="211103" extrusionOk="0">
                <a:moveTo>
                  <a:pt x="229220" y="211103"/>
                </a:moveTo>
                <a:cubicBezTo>
                  <a:pt x="226805" y="206431"/>
                  <a:pt x="224548" y="189109"/>
                  <a:pt x="214727" y="183070"/>
                </a:cubicBezTo>
                <a:cubicBezTo>
                  <a:pt x="204906" y="177031"/>
                  <a:pt x="183039" y="179701"/>
                  <a:pt x="170294" y="174870"/>
                </a:cubicBezTo>
                <a:cubicBezTo>
                  <a:pt x="157549" y="170039"/>
                  <a:pt x="151669" y="156404"/>
                  <a:pt x="138256" y="154084"/>
                </a:cubicBezTo>
                <a:cubicBezTo>
                  <a:pt x="124844" y="151764"/>
                  <a:pt x="102787" y="168037"/>
                  <a:pt x="89819" y="160949"/>
                </a:cubicBezTo>
                <a:cubicBezTo>
                  <a:pt x="76852" y="153861"/>
                  <a:pt x="62358" y="125606"/>
                  <a:pt x="60451" y="111558"/>
                </a:cubicBezTo>
                <a:cubicBezTo>
                  <a:pt x="58544" y="97510"/>
                  <a:pt x="79013" y="90614"/>
                  <a:pt x="78377" y="76661"/>
                </a:cubicBezTo>
                <a:cubicBezTo>
                  <a:pt x="77741" y="62708"/>
                  <a:pt x="66808" y="38331"/>
                  <a:pt x="56637" y="27842"/>
                </a:cubicBezTo>
                <a:cubicBezTo>
                  <a:pt x="46467" y="17354"/>
                  <a:pt x="26794" y="18370"/>
                  <a:pt x="17354" y="13730"/>
                </a:cubicBezTo>
                <a:cubicBezTo>
                  <a:pt x="7915" y="9090"/>
                  <a:pt x="2892" y="2288"/>
                  <a:pt x="0" y="0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2542" name="Google Shape;2542;p57"/>
          <p:cNvSpPr txBox="1">
            <a:spLocks noGrp="1"/>
          </p:cNvSpPr>
          <p:nvPr>
            <p:ph type="title"/>
          </p:nvPr>
        </p:nvSpPr>
        <p:spPr>
          <a:xfrm>
            <a:off x="3208469" y="235479"/>
            <a:ext cx="5592100" cy="625758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t-PT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Queridos Pais,</a:t>
            </a:r>
            <a:br>
              <a:rPr lang="pt-PT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muito importante cumpram os horários estabelecidos para a chegada (entrar até ás 9h30m) e saída da criança;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Informar a creche sobre quaisquer condições de saúde ou alergias bem como fornecer documentação médica quando necessário.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Seguir os procedimentos da instituição para a administração de medicamentos, fornecendo as instruções necessárias e garantindo que os medicamentos sejam dados, com o acompanhamento de guia de tratamento</a:t>
            </a:r>
            <a:r>
              <a:rPr lang="pt-PT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não é permitido dar medicação sem a guia de tratamento.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Informar  sobre qualquer alteração na autorização para a retirada da criança.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É importante o uso diário da bata.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Se o seu filho contraiu uma doença infecto- contagiosas, deverá permanecer em casa até estar estabelecido. O mesmo acontece com os piolhos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Se fizer febre, terão que o vir buscar depois de serem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contactados;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Mandar os bens para a higiene pessoal (toalhitas, escova e pasta dos dentes…)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-Não permitir que tragam brinquedos ou comida na carrinha (os transportados));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-Anunciar e justificar as ausências ;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-Informe sempre que o seu filho tenha tomado medicação;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-Fazer o desfralde dos vossos filhos, antes de ingressarem no pré – escolar;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No pré – escolar não dormem a sesta. Para quem manifestar essa necessidade, tentaremos gradualmente substituir este momento por outras atividades.</a:t>
            </a: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sz="1200" dirty="0">
              <a:solidFill>
                <a:schemeClr val="accent3"/>
              </a:solidFill>
            </a:endParaRPr>
          </a:p>
        </p:txBody>
      </p:sp>
      <p:grpSp>
        <p:nvGrpSpPr>
          <p:cNvPr id="2543" name="Google Shape;2543;p57"/>
          <p:cNvGrpSpPr/>
          <p:nvPr/>
        </p:nvGrpSpPr>
        <p:grpSpPr>
          <a:xfrm>
            <a:off x="277548" y="405834"/>
            <a:ext cx="2981941" cy="3531804"/>
            <a:chOff x="971611" y="857525"/>
            <a:chExt cx="2981941" cy="3531804"/>
          </a:xfrm>
        </p:grpSpPr>
        <p:grpSp>
          <p:nvGrpSpPr>
            <p:cNvPr id="2544" name="Google Shape;2544;p57"/>
            <p:cNvGrpSpPr/>
            <p:nvPr/>
          </p:nvGrpSpPr>
          <p:grpSpPr>
            <a:xfrm>
              <a:off x="1176565" y="2731355"/>
              <a:ext cx="1848167" cy="1657974"/>
              <a:chOff x="2480679" y="3167071"/>
              <a:chExt cx="1318989" cy="1183338"/>
            </a:xfrm>
          </p:grpSpPr>
          <p:sp>
            <p:nvSpPr>
              <p:cNvPr id="2545" name="Google Shape;2545;p57"/>
              <p:cNvSpPr/>
              <p:nvPr/>
            </p:nvSpPr>
            <p:spPr>
              <a:xfrm>
                <a:off x="2482689" y="3167527"/>
                <a:ext cx="1247042" cy="1182426"/>
              </a:xfrm>
              <a:custGeom>
                <a:avLst/>
                <a:gdLst/>
                <a:ahLst/>
                <a:cxnLst/>
                <a:rect l="l" t="t" r="r" b="b"/>
                <a:pathLst>
                  <a:path w="15045" h="14265" extrusionOk="0">
                    <a:moveTo>
                      <a:pt x="7141" y="0"/>
                    </a:moveTo>
                    <a:cubicBezTo>
                      <a:pt x="6219" y="0"/>
                      <a:pt x="6018" y="641"/>
                      <a:pt x="6008" y="1199"/>
                    </a:cubicBezTo>
                    <a:cubicBezTo>
                      <a:pt x="5603" y="1258"/>
                      <a:pt x="5174" y="1401"/>
                      <a:pt x="4734" y="1603"/>
                    </a:cubicBezTo>
                    <a:cubicBezTo>
                      <a:pt x="4150" y="1877"/>
                      <a:pt x="3686" y="2223"/>
                      <a:pt x="3317" y="2615"/>
                    </a:cubicBezTo>
                    <a:cubicBezTo>
                      <a:pt x="3077" y="2393"/>
                      <a:pt x="2752" y="2181"/>
                      <a:pt x="2401" y="2181"/>
                    </a:cubicBezTo>
                    <a:cubicBezTo>
                      <a:pt x="2019" y="2181"/>
                      <a:pt x="1605" y="2431"/>
                      <a:pt x="1233" y="3187"/>
                    </a:cubicBezTo>
                    <a:cubicBezTo>
                      <a:pt x="595" y="4474"/>
                      <a:pt x="1294" y="4740"/>
                      <a:pt x="1979" y="4740"/>
                    </a:cubicBezTo>
                    <a:cubicBezTo>
                      <a:pt x="2124" y="4740"/>
                      <a:pt x="2269" y="4728"/>
                      <a:pt x="2400" y="4711"/>
                    </a:cubicBezTo>
                    <a:lnTo>
                      <a:pt x="2400" y="4711"/>
                    </a:lnTo>
                    <a:cubicBezTo>
                      <a:pt x="2364" y="5330"/>
                      <a:pt x="2495" y="5961"/>
                      <a:pt x="2781" y="6556"/>
                    </a:cubicBezTo>
                    <a:cubicBezTo>
                      <a:pt x="2793" y="6592"/>
                      <a:pt x="2805" y="6616"/>
                      <a:pt x="2829" y="6652"/>
                    </a:cubicBezTo>
                    <a:cubicBezTo>
                      <a:pt x="2708" y="6677"/>
                      <a:pt x="2574" y="6691"/>
                      <a:pt x="2426" y="6691"/>
                    </a:cubicBezTo>
                    <a:cubicBezTo>
                      <a:pt x="2151" y="6691"/>
                      <a:pt x="1827" y="6640"/>
                      <a:pt x="1447" y="6509"/>
                    </a:cubicBezTo>
                    <a:cubicBezTo>
                      <a:pt x="1321" y="6464"/>
                      <a:pt x="1206" y="6444"/>
                      <a:pt x="1101" y="6444"/>
                    </a:cubicBezTo>
                    <a:cubicBezTo>
                      <a:pt x="50" y="6444"/>
                      <a:pt x="0" y="8475"/>
                      <a:pt x="531" y="8962"/>
                    </a:cubicBezTo>
                    <a:cubicBezTo>
                      <a:pt x="758" y="9175"/>
                      <a:pt x="1338" y="9328"/>
                      <a:pt x="1992" y="9328"/>
                    </a:cubicBezTo>
                    <a:cubicBezTo>
                      <a:pt x="2470" y="9328"/>
                      <a:pt x="2988" y="9246"/>
                      <a:pt x="3436" y="9045"/>
                    </a:cubicBezTo>
                    <a:cubicBezTo>
                      <a:pt x="3603" y="9676"/>
                      <a:pt x="3817" y="10307"/>
                      <a:pt x="4162" y="10807"/>
                    </a:cubicBezTo>
                    <a:cubicBezTo>
                      <a:pt x="3924" y="11045"/>
                      <a:pt x="3603" y="11295"/>
                      <a:pt x="3138" y="11509"/>
                    </a:cubicBezTo>
                    <a:cubicBezTo>
                      <a:pt x="2376" y="11855"/>
                      <a:pt x="2448" y="12545"/>
                      <a:pt x="2829" y="13152"/>
                    </a:cubicBezTo>
                    <a:cubicBezTo>
                      <a:pt x="2936" y="13379"/>
                      <a:pt x="3091" y="13593"/>
                      <a:pt x="3269" y="13772"/>
                    </a:cubicBezTo>
                    <a:cubicBezTo>
                      <a:pt x="3341" y="13855"/>
                      <a:pt x="3412" y="13926"/>
                      <a:pt x="3495" y="13986"/>
                    </a:cubicBezTo>
                    <a:cubicBezTo>
                      <a:pt x="3555" y="14045"/>
                      <a:pt x="3638" y="14081"/>
                      <a:pt x="3710" y="14117"/>
                    </a:cubicBezTo>
                    <a:cubicBezTo>
                      <a:pt x="3829" y="14188"/>
                      <a:pt x="3948" y="14236"/>
                      <a:pt x="4079" y="14260"/>
                    </a:cubicBezTo>
                    <a:cubicBezTo>
                      <a:pt x="4100" y="14263"/>
                      <a:pt x="4120" y="14265"/>
                      <a:pt x="4139" y="14265"/>
                    </a:cubicBezTo>
                    <a:cubicBezTo>
                      <a:pt x="4185" y="14265"/>
                      <a:pt x="4227" y="14256"/>
                      <a:pt x="4269" y="14248"/>
                    </a:cubicBezTo>
                    <a:cubicBezTo>
                      <a:pt x="4285" y="14248"/>
                      <a:pt x="4301" y="14253"/>
                      <a:pt x="4320" y="14253"/>
                    </a:cubicBezTo>
                    <a:cubicBezTo>
                      <a:pt x="4330" y="14253"/>
                      <a:pt x="4341" y="14252"/>
                      <a:pt x="4353" y="14248"/>
                    </a:cubicBezTo>
                    <a:cubicBezTo>
                      <a:pt x="4579" y="14248"/>
                      <a:pt x="4912" y="14105"/>
                      <a:pt x="5269" y="13855"/>
                    </a:cubicBezTo>
                    <a:cubicBezTo>
                      <a:pt x="5279" y="13858"/>
                      <a:pt x="5289" y="13860"/>
                      <a:pt x="5298" y="13860"/>
                    </a:cubicBezTo>
                    <a:cubicBezTo>
                      <a:pt x="5323" y="13860"/>
                      <a:pt x="5347" y="13849"/>
                      <a:pt x="5365" y="13831"/>
                    </a:cubicBezTo>
                    <a:cubicBezTo>
                      <a:pt x="5365" y="13819"/>
                      <a:pt x="5365" y="13819"/>
                      <a:pt x="5365" y="13807"/>
                    </a:cubicBezTo>
                    <a:cubicBezTo>
                      <a:pt x="5377" y="13795"/>
                      <a:pt x="5377" y="13795"/>
                      <a:pt x="5388" y="13784"/>
                    </a:cubicBezTo>
                    <a:cubicBezTo>
                      <a:pt x="5388" y="13784"/>
                      <a:pt x="5388" y="13772"/>
                      <a:pt x="5388" y="13772"/>
                    </a:cubicBezTo>
                    <a:cubicBezTo>
                      <a:pt x="5841" y="13438"/>
                      <a:pt x="6317" y="12938"/>
                      <a:pt x="6639" y="12367"/>
                    </a:cubicBezTo>
                    <a:cubicBezTo>
                      <a:pt x="6948" y="12557"/>
                      <a:pt x="7174" y="12605"/>
                      <a:pt x="7174" y="12605"/>
                    </a:cubicBezTo>
                    <a:lnTo>
                      <a:pt x="12115" y="10795"/>
                    </a:lnTo>
                    <a:cubicBezTo>
                      <a:pt x="12115" y="10795"/>
                      <a:pt x="12354" y="10676"/>
                      <a:pt x="12342" y="10057"/>
                    </a:cubicBezTo>
                    <a:cubicBezTo>
                      <a:pt x="12747" y="10057"/>
                      <a:pt x="13151" y="10009"/>
                      <a:pt x="13497" y="9926"/>
                    </a:cubicBezTo>
                    <a:lnTo>
                      <a:pt x="13532" y="9926"/>
                    </a:lnTo>
                    <a:cubicBezTo>
                      <a:pt x="13544" y="9938"/>
                      <a:pt x="13544" y="9938"/>
                      <a:pt x="13556" y="9938"/>
                    </a:cubicBezTo>
                    <a:cubicBezTo>
                      <a:pt x="13592" y="9938"/>
                      <a:pt x="13616" y="9914"/>
                      <a:pt x="13628" y="9878"/>
                    </a:cubicBezTo>
                    <a:cubicBezTo>
                      <a:pt x="14044" y="9759"/>
                      <a:pt x="14378" y="9593"/>
                      <a:pt x="14521" y="9414"/>
                    </a:cubicBezTo>
                    <a:cubicBezTo>
                      <a:pt x="15045" y="8806"/>
                      <a:pt x="14756" y="6618"/>
                      <a:pt x="13647" y="6618"/>
                    </a:cubicBezTo>
                    <a:cubicBezTo>
                      <a:pt x="13497" y="6618"/>
                      <a:pt x="13331" y="6658"/>
                      <a:pt x="13151" y="6747"/>
                    </a:cubicBezTo>
                    <a:cubicBezTo>
                      <a:pt x="12901" y="6866"/>
                      <a:pt x="12675" y="6949"/>
                      <a:pt x="12473" y="7009"/>
                    </a:cubicBezTo>
                    <a:cubicBezTo>
                      <a:pt x="12282" y="6378"/>
                      <a:pt x="11854" y="5783"/>
                      <a:pt x="11389" y="5235"/>
                    </a:cubicBezTo>
                    <a:cubicBezTo>
                      <a:pt x="12258" y="4640"/>
                      <a:pt x="12866" y="3592"/>
                      <a:pt x="12830" y="3127"/>
                    </a:cubicBezTo>
                    <a:cubicBezTo>
                      <a:pt x="12797" y="2570"/>
                      <a:pt x="11840" y="1700"/>
                      <a:pt x="11100" y="1700"/>
                    </a:cubicBezTo>
                    <a:cubicBezTo>
                      <a:pt x="10780" y="1700"/>
                      <a:pt x="10501" y="1862"/>
                      <a:pt x="10353" y="2282"/>
                    </a:cubicBezTo>
                    <a:cubicBezTo>
                      <a:pt x="10199" y="2711"/>
                      <a:pt x="9996" y="3020"/>
                      <a:pt x="9794" y="3247"/>
                    </a:cubicBezTo>
                    <a:cubicBezTo>
                      <a:pt x="9794" y="3235"/>
                      <a:pt x="9794" y="3235"/>
                      <a:pt x="9794" y="3223"/>
                    </a:cubicBezTo>
                    <a:cubicBezTo>
                      <a:pt x="9484" y="2580"/>
                      <a:pt x="9032" y="2044"/>
                      <a:pt x="8484" y="1675"/>
                    </a:cubicBezTo>
                    <a:cubicBezTo>
                      <a:pt x="8925" y="1139"/>
                      <a:pt x="9210" y="401"/>
                      <a:pt x="7770" y="79"/>
                    </a:cubicBezTo>
                    <a:cubicBezTo>
                      <a:pt x="7530" y="25"/>
                      <a:pt x="7322" y="0"/>
                      <a:pt x="714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546" name="Google Shape;2546;p57"/>
              <p:cNvGrpSpPr/>
              <p:nvPr/>
            </p:nvGrpSpPr>
            <p:grpSpPr>
              <a:xfrm>
                <a:off x="2480679" y="3167071"/>
                <a:ext cx="1318989" cy="1183338"/>
                <a:chOff x="1210125" y="1459400"/>
                <a:chExt cx="397825" cy="356900"/>
              </a:xfrm>
            </p:grpSpPr>
            <p:sp>
              <p:nvSpPr>
                <p:cNvPr id="2547" name="Google Shape;2547;p57"/>
                <p:cNvSpPr/>
                <p:nvPr/>
              </p:nvSpPr>
              <p:spPr>
                <a:xfrm>
                  <a:off x="1210125" y="1618175"/>
                  <a:ext cx="113850" cy="7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54" h="2988" extrusionOk="0">
                      <a:moveTo>
                        <a:pt x="3506" y="1"/>
                      </a:moveTo>
                      <a:cubicBezTo>
                        <a:pt x="3506" y="1"/>
                        <a:pt x="3146" y="348"/>
                        <a:pt x="2417" y="348"/>
                      </a:cubicBezTo>
                      <a:cubicBezTo>
                        <a:pt x="2145" y="348"/>
                        <a:pt x="1821" y="300"/>
                        <a:pt x="1446" y="168"/>
                      </a:cubicBezTo>
                      <a:cubicBezTo>
                        <a:pt x="1317" y="121"/>
                        <a:pt x="1198" y="100"/>
                        <a:pt x="1090" y="100"/>
                      </a:cubicBezTo>
                      <a:cubicBezTo>
                        <a:pt x="39" y="100"/>
                        <a:pt x="1" y="2124"/>
                        <a:pt x="530" y="2620"/>
                      </a:cubicBezTo>
                      <a:cubicBezTo>
                        <a:pt x="756" y="2833"/>
                        <a:pt x="1340" y="2988"/>
                        <a:pt x="1998" y="2988"/>
                      </a:cubicBezTo>
                      <a:cubicBezTo>
                        <a:pt x="3038" y="2988"/>
                        <a:pt x="4262" y="2601"/>
                        <a:pt x="4554" y="1442"/>
                      </a:cubicBezTo>
                      <a:lnTo>
                        <a:pt x="3506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48" name="Google Shape;2548;p57"/>
                <p:cNvSpPr/>
                <p:nvPr/>
              </p:nvSpPr>
              <p:spPr>
                <a:xfrm>
                  <a:off x="1218900" y="1629225"/>
                  <a:ext cx="20850" cy="47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4" h="1919" extrusionOk="0">
                      <a:moveTo>
                        <a:pt x="597" y="1"/>
                      </a:moveTo>
                      <a:cubicBezTo>
                        <a:pt x="563" y="1"/>
                        <a:pt x="527" y="10"/>
                        <a:pt x="488" y="23"/>
                      </a:cubicBezTo>
                      <a:cubicBezTo>
                        <a:pt x="429" y="35"/>
                        <a:pt x="381" y="71"/>
                        <a:pt x="333" y="119"/>
                      </a:cubicBezTo>
                      <a:cubicBezTo>
                        <a:pt x="286" y="119"/>
                        <a:pt x="238" y="142"/>
                        <a:pt x="214" y="190"/>
                      </a:cubicBezTo>
                      <a:cubicBezTo>
                        <a:pt x="179" y="226"/>
                        <a:pt x="143" y="297"/>
                        <a:pt x="131" y="321"/>
                      </a:cubicBezTo>
                      <a:cubicBezTo>
                        <a:pt x="133" y="317"/>
                        <a:pt x="134" y="316"/>
                        <a:pt x="133" y="316"/>
                      </a:cubicBezTo>
                      <a:lnTo>
                        <a:pt x="133" y="316"/>
                      </a:lnTo>
                      <a:cubicBezTo>
                        <a:pt x="133" y="316"/>
                        <a:pt x="112" y="358"/>
                        <a:pt x="108" y="358"/>
                      </a:cubicBezTo>
                      <a:cubicBezTo>
                        <a:pt x="107" y="358"/>
                        <a:pt x="107" y="358"/>
                        <a:pt x="107" y="357"/>
                      </a:cubicBezTo>
                      <a:cubicBezTo>
                        <a:pt x="107" y="369"/>
                        <a:pt x="95" y="392"/>
                        <a:pt x="83" y="404"/>
                      </a:cubicBezTo>
                      <a:cubicBezTo>
                        <a:pt x="83" y="428"/>
                        <a:pt x="72" y="464"/>
                        <a:pt x="60" y="488"/>
                      </a:cubicBezTo>
                      <a:cubicBezTo>
                        <a:pt x="36" y="595"/>
                        <a:pt x="24" y="702"/>
                        <a:pt x="12" y="821"/>
                      </a:cubicBezTo>
                      <a:cubicBezTo>
                        <a:pt x="0" y="1035"/>
                        <a:pt x="24" y="1262"/>
                        <a:pt x="60" y="1476"/>
                      </a:cubicBezTo>
                      <a:cubicBezTo>
                        <a:pt x="72" y="1619"/>
                        <a:pt x="95" y="1773"/>
                        <a:pt x="226" y="1857"/>
                      </a:cubicBezTo>
                      <a:cubicBezTo>
                        <a:pt x="286" y="1898"/>
                        <a:pt x="352" y="1918"/>
                        <a:pt x="415" y="1918"/>
                      </a:cubicBezTo>
                      <a:cubicBezTo>
                        <a:pt x="514" y="1918"/>
                        <a:pt x="609" y="1868"/>
                        <a:pt x="667" y="1773"/>
                      </a:cubicBezTo>
                      <a:cubicBezTo>
                        <a:pt x="714" y="1702"/>
                        <a:pt x="726" y="1631"/>
                        <a:pt x="738" y="1547"/>
                      </a:cubicBezTo>
                      <a:cubicBezTo>
                        <a:pt x="750" y="1488"/>
                        <a:pt x="762" y="1428"/>
                        <a:pt x="774" y="1369"/>
                      </a:cubicBezTo>
                      <a:cubicBezTo>
                        <a:pt x="798" y="1250"/>
                        <a:pt x="810" y="1131"/>
                        <a:pt x="822" y="1011"/>
                      </a:cubicBezTo>
                      <a:cubicBezTo>
                        <a:pt x="834" y="738"/>
                        <a:pt x="834" y="452"/>
                        <a:pt x="798" y="178"/>
                      </a:cubicBezTo>
                      <a:cubicBezTo>
                        <a:pt x="786" y="107"/>
                        <a:pt x="738" y="47"/>
                        <a:pt x="679" y="23"/>
                      </a:cubicBezTo>
                      <a:cubicBezTo>
                        <a:pt x="652" y="7"/>
                        <a:pt x="62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49" name="Google Shape;2549;p57"/>
                <p:cNvSpPr/>
                <p:nvPr/>
              </p:nvSpPr>
              <p:spPr>
                <a:xfrm>
                  <a:off x="1244500" y="1669125"/>
                  <a:ext cx="8650" cy="12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" h="492" extrusionOk="0">
                      <a:moveTo>
                        <a:pt x="140" y="139"/>
                      </a:moveTo>
                      <a:cubicBezTo>
                        <a:pt x="138" y="144"/>
                        <a:pt x="135" y="150"/>
                        <a:pt x="131" y="154"/>
                      </a:cubicBezTo>
                      <a:cubicBezTo>
                        <a:pt x="131" y="146"/>
                        <a:pt x="136" y="143"/>
                        <a:pt x="140" y="139"/>
                      </a:cubicBezTo>
                      <a:close/>
                      <a:moveTo>
                        <a:pt x="262" y="0"/>
                      </a:moveTo>
                      <a:cubicBezTo>
                        <a:pt x="235" y="0"/>
                        <a:pt x="207" y="12"/>
                        <a:pt x="191" y="35"/>
                      </a:cubicBezTo>
                      <a:cubicBezTo>
                        <a:pt x="191" y="47"/>
                        <a:pt x="179" y="47"/>
                        <a:pt x="179" y="58"/>
                      </a:cubicBezTo>
                      <a:cubicBezTo>
                        <a:pt x="167" y="70"/>
                        <a:pt x="155" y="82"/>
                        <a:pt x="155" y="106"/>
                      </a:cubicBezTo>
                      <a:cubicBezTo>
                        <a:pt x="149" y="112"/>
                        <a:pt x="146" y="121"/>
                        <a:pt x="143" y="130"/>
                      </a:cubicBezTo>
                      <a:lnTo>
                        <a:pt x="143" y="130"/>
                      </a:lnTo>
                      <a:cubicBezTo>
                        <a:pt x="131" y="142"/>
                        <a:pt x="131" y="154"/>
                        <a:pt x="119" y="177"/>
                      </a:cubicBezTo>
                      <a:cubicBezTo>
                        <a:pt x="119" y="177"/>
                        <a:pt x="119" y="189"/>
                        <a:pt x="107" y="201"/>
                      </a:cubicBezTo>
                      <a:cubicBezTo>
                        <a:pt x="107" y="213"/>
                        <a:pt x="95" y="225"/>
                        <a:pt x="95" y="237"/>
                      </a:cubicBezTo>
                      <a:cubicBezTo>
                        <a:pt x="83" y="261"/>
                        <a:pt x="71" y="273"/>
                        <a:pt x="60" y="297"/>
                      </a:cubicBezTo>
                      <a:cubicBezTo>
                        <a:pt x="48" y="320"/>
                        <a:pt x="36" y="332"/>
                        <a:pt x="24" y="356"/>
                      </a:cubicBezTo>
                      <a:cubicBezTo>
                        <a:pt x="24" y="368"/>
                        <a:pt x="24" y="380"/>
                        <a:pt x="12" y="392"/>
                      </a:cubicBezTo>
                      <a:cubicBezTo>
                        <a:pt x="0" y="416"/>
                        <a:pt x="12" y="439"/>
                        <a:pt x="24" y="463"/>
                      </a:cubicBezTo>
                      <a:cubicBezTo>
                        <a:pt x="41" y="481"/>
                        <a:pt x="59" y="492"/>
                        <a:pt x="76" y="492"/>
                      </a:cubicBezTo>
                      <a:cubicBezTo>
                        <a:pt x="83" y="492"/>
                        <a:pt x="89" y="490"/>
                        <a:pt x="95" y="487"/>
                      </a:cubicBezTo>
                      <a:cubicBezTo>
                        <a:pt x="119" y="487"/>
                        <a:pt x="143" y="475"/>
                        <a:pt x="155" y="463"/>
                      </a:cubicBezTo>
                      <a:cubicBezTo>
                        <a:pt x="179" y="463"/>
                        <a:pt x="202" y="439"/>
                        <a:pt x="214" y="428"/>
                      </a:cubicBezTo>
                      <a:cubicBezTo>
                        <a:pt x="250" y="392"/>
                        <a:pt x="274" y="356"/>
                        <a:pt x="298" y="320"/>
                      </a:cubicBezTo>
                      <a:cubicBezTo>
                        <a:pt x="310" y="308"/>
                        <a:pt x="322" y="285"/>
                        <a:pt x="322" y="261"/>
                      </a:cubicBezTo>
                      <a:cubicBezTo>
                        <a:pt x="333" y="237"/>
                        <a:pt x="345" y="213"/>
                        <a:pt x="345" y="189"/>
                      </a:cubicBezTo>
                      <a:cubicBezTo>
                        <a:pt x="345" y="177"/>
                        <a:pt x="345" y="154"/>
                        <a:pt x="345" y="142"/>
                      </a:cubicBezTo>
                      <a:cubicBezTo>
                        <a:pt x="345" y="118"/>
                        <a:pt x="345" y="94"/>
                        <a:pt x="333" y="70"/>
                      </a:cubicBezTo>
                      <a:cubicBezTo>
                        <a:pt x="333" y="58"/>
                        <a:pt x="333" y="58"/>
                        <a:pt x="333" y="47"/>
                      </a:cubicBezTo>
                      <a:cubicBezTo>
                        <a:pt x="321" y="15"/>
                        <a:pt x="292" y="0"/>
                        <a:pt x="262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50" name="Google Shape;2550;p57"/>
                <p:cNvSpPr/>
                <p:nvPr/>
              </p:nvSpPr>
              <p:spPr>
                <a:xfrm>
                  <a:off x="1250150" y="1644775"/>
                  <a:ext cx="6575" cy="15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3" h="607" extrusionOk="0">
                      <a:moveTo>
                        <a:pt x="121" y="1"/>
                      </a:moveTo>
                      <a:cubicBezTo>
                        <a:pt x="104" y="1"/>
                        <a:pt x="86" y="6"/>
                        <a:pt x="72" y="20"/>
                      </a:cubicBezTo>
                      <a:cubicBezTo>
                        <a:pt x="60" y="44"/>
                        <a:pt x="48" y="68"/>
                        <a:pt x="48" y="92"/>
                      </a:cubicBezTo>
                      <a:cubicBezTo>
                        <a:pt x="48" y="116"/>
                        <a:pt x="48" y="128"/>
                        <a:pt x="36" y="151"/>
                      </a:cubicBezTo>
                      <a:cubicBezTo>
                        <a:pt x="36" y="175"/>
                        <a:pt x="24" y="187"/>
                        <a:pt x="24" y="199"/>
                      </a:cubicBezTo>
                      <a:cubicBezTo>
                        <a:pt x="24" y="223"/>
                        <a:pt x="24" y="247"/>
                        <a:pt x="24" y="259"/>
                      </a:cubicBezTo>
                      <a:cubicBezTo>
                        <a:pt x="24" y="306"/>
                        <a:pt x="24" y="342"/>
                        <a:pt x="24" y="378"/>
                      </a:cubicBezTo>
                      <a:cubicBezTo>
                        <a:pt x="24" y="389"/>
                        <a:pt x="12" y="413"/>
                        <a:pt x="12" y="437"/>
                      </a:cubicBezTo>
                      <a:cubicBezTo>
                        <a:pt x="12" y="449"/>
                        <a:pt x="12" y="449"/>
                        <a:pt x="12" y="461"/>
                      </a:cubicBezTo>
                      <a:cubicBezTo>
                        <a:pt x="12" y="461"/>
                        <a:pt x="12" y="473"/>
                        <a:pt x="0" y="473"/>
                      </a:cubicBezTo>
                      <a:cubicBezTo>
                        <a:pt x="0" y="497"/>
                        <a:pt x="0" y="520"/>
                        <a:pt x="12" y="556"/>
                      </a:cubicBezTo>
                      <a:cubicBezTo>
                        <a:pt x="24" y="580"/>
                        <a:pt x="48" y="592"/>
                        <a:pt x="72" y="604"/>
                      </a:cubicBezTo>
                      <a:cubicBezTo>
                        <a:pt x="80" y="606"/>
                        <a:pt x="88" y="607"/>
                        <a:pt x="97" y="607"/>
                      </a:cubicBezTo>
                      <a:cubicBezTo>
                        <a:pt x="139" y="607"/>
                        <a:pt x="183" y="584"/>
                        <a:pt x="203" y="544"/>
                      </a:cubicBezTo>
                      <a:cubicBezTo>
                        <a:pt x="226" y="461"/>
                        <a:pt x="250" y="366"/>
                        <a:pt x="262" y="282"/>
                      </a:cubicBezTo>
                      <a:cubicBezTo>
                        <a:pt x="262" y="259"/>
                        <a:pt x="250" y="223"/>
                        <a:pt x="250" y="199"/>
                      </a:cubicBezTo>
                      <a:cubicBezTo>
                        <a:pt x="250" y="175"/>
                        <a:pt x="238" y="151"/>
                        <a:pt x="226" y="128"/>
                      </a:cubicBezTo>
                      <a:cubicBezTo>
                        <a:pt x="226" y="104"/>
                        <a:pt x="215" y="92"/>
                        <a:pt x="203" y="68"/>
                      </a:cubicBezTo>
                      <a:cubicBezTo>
                        <a:pt x="203" y="44"/>
                        <a:pt x="179" y="20"/>
                        <a:pt x="155" y="8"/>
                      </a:cubicBezTo>
                      <a:cubicBezTo>
                        <a:pt x="145" y="4"/>
                        <a:pt x="133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51" name="Google Shape;2551;p57"/>
                <p:cNvSpPr/>
                <p:nvPr/>
              </p:nvSpPr>
              <p:spPr>
                <a:xfrm>
                  <a:off x="1248350" y="1625500"/>
                  <a:ext cx="6275" cy="9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" h="363" extrusionOk="0">
                      <a:moveTo>
                        <a:pt x="76" y="0"/>
                      </a:moveTo>
                      <a:cubicBezTo>
                        <a:pt x="64" y="0"/>
                        <a:pt x="56" y="6"/>
                        <a:pt x="48" y="6"/>
                      </a:cubicBezTo>
                      <a:cubicBezTo>
                        <a:pt x="25" y="17"/>
                        <a:pt x="1" y="53"/>
                        <a:pt x="1" y="77"/>
                      </a:cubicBezTo>
                      <a:cubicBezTo>
                        <a:pt x="1" y="125"/>
                        <a:pt x="13" y="172"/>
                        <a:pt x="25" y="220"/>
                      </a:cubicBezTo>
                      <a:cubicBezTo>
                        <a:pt x="48" y="256"/>
                        <a:pt x="60" y="291"/>
                        <a:pt x="84" y="327"/>
                      </a:cubicBezTo>
                      <a:cubicBezTo>
                        <a:pt x="96" y="351"/>
                        <a:pt x="132" y="363"/>
                        <a:pt x="156" y="363"/>
                      </a:cubicBezTo>
                      <a:cubicBezTo>
                        <a:pt x="168" y="363"/>
                        <a:pt x="191" y="363"/>
                        <a:pt x="203" y="351"/>
                      </a:cubicBezTo>
                      <a:cubicBezTo>
                        <a:pt x="227" y="339"/>
                        <a:pt x="239" y="327"/>
                        <a:pt x="251" y="303"/>
                      </a:cubicBezTo>
                      <a:cubicBezTo>
                        <a:pt x="251" y="279"/>
                        <a:pt x="251" y="256"/>
                        <a:pt x="239" y="232"/>
                      </a:cubicBezTo>
                      <a:cubicBezTo>
                        <a:pt x="227" y="208"/>
                        <a:pt x="215" y="184"/>
                        <a:pt x="203" y="148"/>
                      </a:cubicBezTo>
                      <a:cubicBezTo>
                        <a:pt x="191" y="125"/>
                        <a:pt x="179" y="101"/>
                        <a:pt x="168" y="65"/>
                      </a:cubicBezTo>
                      <a:cubicBezTo>
                        <a:pt x="168" y="65"/>
                        <a:pt x="168" y="53"/>
                        <a:pt x="168" y="53"/>
                      </a:cubicBezTo>
                      <a:cubicBezTo>
                        <a:pt x="156" y="17"/>
                        <a:pt x="120" y="6"/>
                        <a:pt x="96" y="6"/>
                      </a:cubicBezTo>
                      <a:cubicBezTo>
                        <a:pt x="88" y="2"/>
                        <a:pt x="82" y="0"/>
                        <a:pt x="7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52" name="Google Shape;2552;p57"/>
                <p:cNvSpPr/>
                <p:nvPr/>
              </p:nvSpPr>
              <p:spPr>
                <a:xfrm>
                  <a:off x="1250375" y="1702725"/>
                  <a:ext cx="155475" cy="113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19" h="4525" extrusionOk="0">
                      <a:moveTo>
                        <a:pt x="3099" y="0"/>
                      </a:moveTo>
                      <a:cubicBezTo>
                        <a:pt x="3099" y="0"/>
                        <a:pt x="3063" y="1084"/>
                        <a:pt x="1527" y="1774"/>
                      </a:cubicBezTo>
                      <a:cubicBezTo>
                        <a:pt x="0" y="2473"/>
                        <a:pt x="1804" y="4525"/>
                        <a:pt x="2714" y="4525"/>
                      </a:cubicBezTo>
                      <a:cubicBezTo>
                        <a:pt x="2719" y="4525"/>
                        <a:pt x="2725" y="4525"/>
                        <a:pt x="2730" y="4525"/>
                      </a:cubicBezTo>
                      <a:cubicBezTo>
                        <a:pt x="3646" y="4501"/>
                        <a:pt x="6218" y="2286"/>
                        <a:pt x="5111" y="346"/>
                      </a:cubicBezTo>
                      <a:lnTo>
                        <a:pt x="3099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53" name="Google Shape;2553;p57"/>
                <p:cNvSpPr/>
                <p:nvPr/>
              </p:nvSpPr>
              <p:spPr>
                <a:xfrm>
                  <a:off x="1279025" y="1769650"/>
                  <a:ext cx="47050" cy="46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2" h="1866" extrusionOk="0">
                      <a:moveTo>
                        <a:pt x="314" y="0"/>
                      </a:moveTo>
                      <a:cubicBezTo>
                        <a:pt x="300" y="0"/>
                        <a:pt x="287" y="1"/>
                        <a:pt x="274" y="2"/>
                      </a:cubicBezTo>
                      <a:cubicBezTo>
                        <a:pt x="155" y="14"/>
                        <a:pt x="48" y="97"/>
                        <a:pt x="24" y="228"/>
                      </a:cubicBezTo>
                      <a:cubicBezTo>
                        <a:pt x="12" y="288"/>
                        <a:pt x="36" y="347"/>
                        <a:pt x="60" y="407"/>
                      </a:cubicBezTo>
                      <a:cubicBezTo>
                        <a:pt x="12" y="490"/>
                        <a:pt x="0" y="586"/>
                        <a:pt x="48" y="681"/>
                      </a:cubicBezTo>
                      <a:cubicBezTo>
                        <a:pt x="155" y="943"/>
                        <a:pt x="310" y="1169"/>
                        <a:pt x="512" y="1371"/>
                      </a:cubicBezTo>
                      <a:cubicBezTo>
                        <a:pt x="584" y="1443"/>
                        <a:pt x="655" y="1514"/>
                        <a:pt x="738" y="1586"/>
                      </a:cubicBezTo>
                      <a:cubicBezTo>
                        <a:pt x="798" y="1633"/>
                        <a:pt x="881" y="1681"/>
                        <a:pt x="953" y="1717"/>
                      </a:cubicBezTo>
                      <a:cubicBezTo>
                        <a:pt x="1072" y="1776"/>
                        <a:pt x="1191" y="1836"/>
                        <a:pt x="1322" y="1860"/>
                      </a:cubicBezTo>
                      <a:cubicBezTo>
                        <a:pt x="1347" y="1864"/>
                        <a:pt x="1373" y="1866"/>
                        <a:pt x="1398" y="1866"/>
                      </a:cubicBezTo>
                      <a:cubicBezTo>
                        <a:pt x="1582" y="1866"/>
                        <a:pt x="1747" y="1754"/>
                        <a:pt x="1810" y="1586"/>
                      </a:cubicBezTo>
                      <a:cubicBezTo>
                        <a:pt x="1881" y="1419"/>
                        <a:pt x="1810" y="1240"/>
                        <a:pt x="1703" y="1109"/>
                      </a:cubicBezTo>
                      <a:cubicBezTo>
                        <a:pt x="1679" y="1074"/>
                        <a:pt x="1643" y="1038"/>
                        <a:pt x="1608" y="1002"/>
                      </a:cubicBezTo>
                      <a:cubicBezTo>
                        <a:pt x="1548" y="919"/>
                        <a:pt x="1477" y="836"/>
                        <a:pt x="1405" y="752"/>
                      </a:cubicBezTo>
                      <a:cubicBezTo>
                        <a:pt x="1250" y="574"/>
                        <a:pt x="1072" y="419"/>
                        <a:pt x="881" y="276"/>
                      </a:cubicBezTo>
                      <a:cubicBezTo>
                        <a:pt x="725" y="164"/>
                        <a:pt x="516" y="0"/>
                        <a:pt x="314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54" name="Google Shape;2554;p57"/>
                <p:cNvSpPr/>
                <p:nvPr/>
              </p:nvSpPr>
              <p:spPr>
                <a:xfrm>
                  <a:off x="1284375" y="1749150"/>
                  <a:ext cx="17875" cy="7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" h="302" extrusionOk="0">
                      <a:moveTo>
                        <a:pt x="286" y="1"/>
                      </a:moveTo>
                      <a:cubicBezTo>
                        <a:pt x="286" y="1"/>
                        <a:pt x="274" y="1"/>
                        <a:pt x="274" y="13"/>
                      </a:cubicBezTo>
                      <a:lnTo>
                        <a:pt x="203" y="13"/>
                      </a:lnTo>
                      <a:cubicBezTo>
                        <a:pt x="155" y="13"/>
                        <a:pt x="120" y="24"/>
                        <a:pt x="72" y="24"/>
                      </a:cubicBezTo>
                      <a:cubicBezTo>
                        <a:pt x="36" y="36"/>
                        <a:pt x="0" y="72"/>
                        <a:pt x="12" y="108"/>
                      </a:cubicBezTo>
                      <a:cubicBezTo>
                        <a:pt x="24" y="144"/>
                        <a:pt x="60" y="167"/>
                        <a:pt x="96" y="167"/>
                      </a:cubicBezTo>
                      <a:cubicBezTo>
                        <a:pt x="108" y="167"/>
                        <a:pt x="131" y="155"/>
                        <a:pt x="155" y="155"/>
                      </a:cubicBezTo>
                      <a:lnTo>
                        <a:pt x="203" y="155"/>
                      </a:lnTo>
                      <a:cubicBezTo>
                        <a:pt x="227" y="155"/>
                        <a:pt x="239" y="167"/>
                        <a:pt x="262" y="167"/>
                      </a:cubicBezTo>
                      <a:lnTo>
                        <a:pt x="274" y="167"/>
                      </a:lnTo>
                      <a:cubicBezTo>
                        <a:pt x="286" y="167"/>
                        <a:pt x="298" y="179"/>
                        <a:pt x="310" y="179"/>
                      </a:cubicBezTo>
                      <a:cubicBezTo>
                        <a:pt x="322" y="179"/>
                        <a:pt x="346" y="191"/>
                        <a:pt x="358" y="203"/>
                      </a:cubicBezTo>
                      <a:lnTo>
                        <a:pt x="370" y="203"/>
                      </a:lnTo>
                      <a:cubicBezTo>
                        <a:pt x="381" y="203"/>
                        <a:pt x="393" y="215"/>
                        <a:pt x="393" y="215"/>
                      </a:cubicBezTo>
                      <a:cubicBezTo>
                        <a:pt x="417" y="227"/>
                        <a:pt x="441" y="239"/>
                        <a:pt x="465" y="251"/>
                      </a:cubicBezTo>
                      <a:cubicBezTo>
                        <a:pt x="477" y="251"/>
                        <a:pt x="489" y="263"/>
                        <a:pt x="489" y="263"/>
                      </a:cubicBezTo>
                      <a:lnTo>
                        <a:pt x="501" y="263"/>
                      </a:lnTo>
                      <a:cubicBezTo>
                        <a:pt x="501" y="263"/>
                        <a:pt x="512" y="275"/>
                        <a:pt x="512" y="275"/>
                      </a:cubicBezTo>
                      <a:cubicBezTo>
                        <a:pt x="532" y="284"/>
                        <a:pt x="559" y="302"/>
                        <a:pt x="587" y="302"/>
                      </a:cubicBezTo>
                      <a:cubicBezTo>
                        <a:pt x="594" y="302"/>
                        <a:pt x="601" y="301"/>
                        <a:pt x="608" y="298"/>
                      </a:cubicBezTo>
                      <a:cubicBezTo>
                        <a:pt x="643" y="298"/>
                        <a:pt x="691" y="275"/>
                        <a:pt x="703" y="239"/>
                      </a:cubicBezTo>
                      <a:cubicBezTo>
                        <a:pt x="715" y="215"/>
                        <a:pt x="715" y="179"/>
                        <a:pt x="703" y="144"/>
                      </a:cubicBezTo>
                      <a:cubicBezTo>
                        <a:pt x="691" y="120"/>
                        <a:pt x="655" y="96"/>
                        <a:pt x="620" y="72"/>
                      </a:cubicBezTo>
                      <a:cubicBezTo>
                        <a:pt x="584" y="48"/>
                        <a:pt x="524" y="24"/>
                        <a:pt x="477" y="13"/>
                      </a:cubicBezTo>
                      <a:cubicBezTo>
                        <a:pt x="429" y="13"/>
                        <a:pt x="393" y="1"/>
                        <a:pt x="358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55" name="Google Shape;2555;p57"/>
                <p:cNvSpPr/>
                <p:nvPr/>
              </p:nvSpPr>
              <p:spPr>
                <a:xfrm>
                  <a:off x="1296575" y="1755700"/>
                  <a:ext cx="325" cy="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" h="13" extrusionOk="0">
                      <a:moveTo>
                        <a:pt x="1" y="1"/>
                      </a:moveTo>
                      <a:cubicBezTo>
                        <a:pt x="13" y="13"/>
                        <a:pt x="13" y="13"/>
                        <a:pt x="13" y="13"/>
                      </a:cubicBezTo>
                      <a:lnTo>
                        <a:pt x="1" y="1"/>
                      </a:ln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9B02A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56" name="Google Shape;2556;p57"/>
                <p:cNvSpPr/>
                <p:nvPr/>
              </p:nvSpPr>
              <p:spPr>
                <a:xfrm>
                  <a:off x="1305800" y="1758900"/>
                  <a:ext cx="13425" cy="12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7" h="485" extrusionOk="0">
                      <a:moveTo>
                        <a:pt x="130" y="1"/>
                      </a:moveTo>
                      <a:cubicBezTo>
                        <a:pt x="86" y="1"/>
                        <a:pt x="34" y="25"/>
                        <a:pt x="25" y="75"/>
                      </a:cubicBezTo>
                      <a:cubicBezTo>
                        <a:pt x="1" y="123"/>
                        <a:pt x="36" y="182"/>
                        <a:pt x="84" y="206"/>
                      </a:cubicBezTo>
                      <a:lnTo>
                        <a:pt x="108" y="206"/>
                      </a:lnTo>
                      <a:cubicBezTo>
                        <a:pt x="108" y="218"/>
                        <a:pt x="120" y="218"/>
                        <a:pt x="132" y="230"/>
                      </a:cubicBezTo>
                      <a:cubicBezTo>
                        <a:pt x="144" y="230"/>
                        <a:pt x="156" y="242"/>
                        <a:pt x="167" y="254"/>
                      </a:cubicBezTo>
                      <a:cubicBezTo>
                        <a:pt x="167" y="254"/>
                        <a:pt x="167" y="254"/>
                        <a:pt x="179" y="266"/>
                      </a:cubicBezTo>
                      <a:lnTo>
                        <a:pt x="191" y="266"/>
                      </a:lnTo>
                      <a:cubicBezTo>
                        <a:pt x="191" y="277"/>
                        <a:pt x="191" y="277"/>
                        <a:pt x="203" y="289"/>
                      </a:cubicBezTo>
                      <a:cubicBezTo>
                        <a:pt x="215" y="289"/>
                        <a:pt x="215" y="301"/>
                        <a:pt x="227" y="313"/>
                      </a:cubicBezTo>
                      <a:cubicBezTo>
                        <a:pt x="239" y="325"/>
                        <a:pt x="263" y="349"/>
                        <a:pt x="275" y="373"/>
                      </a:cubicBezTo>
                      <a:cubicBezTo>
                        <a:pt x="263" y="361"/>
                        <a:pt x="263" y="349"/>
                        <a:pt x="251" y="349"/>
                      </a:cubicBezTo>
                      <a:cubicBezTo>
                        <a:pt x="275" y="373"/>
                        <a:pt x="286" y="396"/>
                        <a:pt x="310" y="420"/>
                      </a:cubicBezTo>
                      <a:cubicBezTo>
                        <a:pt x="322" y="444"/>
                        <a:pt x="346" y="456"/>
                        <a:pt x="370" y="468"/>
                      </a:cubicBezTo>
                      <a:lnTo>
                        <a:pt x="382" y="468"/>
                      </a:lnTo>
                      <a:cubicBezTo>
                        <a:pt x="400" y="479"/>
                        <a:pt x="420" y="484"/>
                        <a:pt x="438" y="484"/>
                      </a:cubicBezTo>
                      <a:cubicBezTo>
                        <a:pt x="480" y="484"/>
                        <a:pt x="516" y="458"/>
                        <a:pt x="525" y="408"/>
                      </a:cubicBezTo>
                      <a:cubicBezTo>
                        <a:pt x="525" y="373"/>
                        <a:pt x="537" y="349"/>
                        <a:pt x="525" y="313"/>
                      </a:cubicBezTo>
                      <a:cubicBezTo>
                        <a:pt x="513" y="289"/>
                        <a:pt x="501" y="277"/>
                        <a:pt x="489" y="254"/>
                      </a:cubicBezTo>
                      <a:cubicBezTo>
                        <a:pt x="465" y="206"/>
                        <a:pt x="417" y="170"/>
                        <a:pt x="382" y="135"/>
                      </a:cubicBezTo>
                      <a:cubicBezTo>
                        <a:pt x="310" y="75"/>
                        <a:pt x="239" y="39"/>
                        <a:pt x="156" y="4"/>
                      </a:cubicBezTo>
                      <a:cubicBezTo>
                        <a:pt x="148" y="2"/>
                        <a:pt x="139" y="1"/>
                        <a:pt x="130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57" name="Google Shape;2557;p57"/>
                <p:cNvSpPr/>
                <p:nvPr/>
              </p:nvSpPr>
              <p:spPr>
                <a:xfrm>
                  <a:off x="1308175" y="1764025"/>
                  <a:ext cx="25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58" name="Google Shape;2558;p57"/>
                <p:cNvSpPr/>
                <p:nvPr/>
              </p:nvSpPr>
              <p:spPr>
                <a:xfrm>
                  <a:off x="1323975" y="1776000"/>
                  <a:ext cx="9250" cy="9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0" h="392" extrusionOk="0">
                      <a:moveTo>
                        <a:pt x="93" y="0"/>
                      </a:moveTo>
                      <a:cubicBezTo>
                        <a:pt x="72" y="0"/>
                        <a:pt x="51" y="7"/>
                        <a:pt x="36" y="22"/>
                      </a:cubicBezTo>
                      <a:cubicBezTo>
                        <a:pt x="0" y="58"/>
                        <a:pt x="0" y="117"/>
                        <a:pt x="36" y="153"/>
                      </a:cubicBezTo>
                      <a:lnTo>
                        <a:pt x="131" y="272"/>
                      </a:lnTo>
                      <a:cubicBezTo>
                        <a:pt x="143" y="296"/>
                        <a:pt x="155" y="320"/>
                        <a:pt x="179" y="332"/>
                      </a:cubicBezTo>
                      <a:cubicBezTo>
                        <a:pt x="202" y="355"/>
                        <a:pt x="238" y="391"/>
                        <a:pt x="274" y="391"/>
                      </a:cubicBezTo>
                      <a:cubicBezTo>
                        <a:pt x="298" y="391"/>
                        <a:pt x="321" y="391"/>
                        <a:pt x="333" y="379"/>
                      </a:cubicBezTo>
                      <a:cubicBezTo>
                        <a:pt x="345" y="367"/>
                        <a:pt x="357" y="344"/>
                        <a:pt x="357" y="320"/>
                      </a:cubicBezTo>
                      <a:cubicBezTo>
                        <a:pt x="369" y="284"/>
                        <a:pt x="345" y="260"/>
                        <a:pt x="321" y="224"/>
                      </a:cubicBezTo>
                      <a:cubicBezTo>
                        <a:pt x="310" y="201"/>
                        <a:pt x="286" y="177"/>
                        <a:pt x="262" y="153"/>
                      </a:cubicBezTo>
                      <a:lnTo>
                        <a:pt x="167" y="34"/>
                      </a:lnTo>
                      <a:cubicBezTo>
                        <a:pt x="153" y="13"/>
                        <a:pt x="123" y="0"/>
                        <a:pt x="93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59" name="Google Shape;2559;p57"/>
                <p:cNvSpPr/>
                <p:nvPr/>
              </p:nvSpPr>
              <p:spPr>
                <a:xfrm>
                  <a:off x="1337950" y="1796950"/>
                  <a:ext cx="6875" cy="9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" h="365" extrusionOk="0">
                      <a:moveTo>
                        <a:pt x="98" y="1"/>
                      </a:moveTo>
                      <a:cubicBezTo>
                        <a:pt x="78" y="1"/>
                        <a:pt x="54" y="12"/>
                        <a:pt x="36" y="29"/>
                      </a:cubicBezTo>
                      <a:cubicBezTo>
                        <a:pt x="13" y="41"/>
                        <a:pt x="1" y="77"/>
                        <a:pt x="1" y="101"/>
                      </a:cubicBezTo>
                      <a:cubicBezTo>
                        <a:pt x="1" y="125"/>
                        <a:pt x="13" y="160"/>
                        <a:pt x="24" y="184"/>
                      </a:cubicBezTo>
                      <a:cubicBezTo>
                        <a:pt x="24" y="184"/>
                        <a:pt x="36" y="184"/>
                        <a:pt x="36" y="196"/>
                      </a:cubicBezTo>
                      <a:cubicBezTo>
                        <a:pt x="48" y="208"/>
                        <a:pt x="60" y="232"/>
                        <a:pt x="72" y="256"/>
                      </a:cubicBezTo>
                      <a:cubicBezTo>
                        <a:pt x="72" y="279"/>
                        <a:pt x="84" y="303"/>
                        <a:pt x="96" y="315"/>
                      </a:cubicBezTo>
                      <a:lnTo>
                        <a:pt x="120" y="339"/>
                      </a:lnTo>
                      <a:cubicBezTo>
                        <a:pt x="136" y="356"/>
                        <a:pt x="158" y="364"/>
                        <a:pt x="180" y="364"/>
                      </a:cubicBezTo>
                      <a:cubicBezTo>
                        <a:pt x="206" y="364"/>
                        <a:pt x="231" y="353"/>
                        <a:pt x="251" y="327"/>
                      </a:cubicBezTo>
                      <a:cubicBezTo>
                        <a:pt x="251" y="327"/>
                        <a:pt x="251" y="315"/>
                        <a:pt x="263" y="315"/>
                      </a:cubicBezTo>
                      <a:cubicBezTo>
                        <a:pt x="263" y="303"/>
                        <a:pt x="263" y="291"/>
                        <a:pt x="274" y="279"/>
                      </a:cubicBezTo>
                      <a:cubicBezTo>
                        <a:pt x="274" y="268"/>
                        <a:pt x="274" y="244"/>
                        <a:pt x="274" y="220"/>
                      </a:cubicBezTo>
                      <a:cubicBezTo>
                        <a:pt x="274" y="196"/>
                        <a:pt x="263" y="172"/>
                        <a:pt x="251" y="148"/>
                      </a:cubicBezTo>
                      <a:cubicBezTo>
                        <a:pt x="239" y="113"/>
                        <a:pt x="215" y="77"/>
                        <a:pt x="191" y="41"/>
                      </a:cubicBezTo>
                      <a:cubicBezTo>
                        <a:pt x="179" y="17"/>
                        <a:pt x="143" y="6"/>
                        <a:pt x="120" y="6"/>
                      </a:cubicBezTo>
                      <a:cubicBezTo>
                        <a:pt x="113" y="2"/>
                        <a:pt x="106" y="1"/>
                        <a:pt x="98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60" name="Google Shape;2560;p57"/>
                <p:cNvSpPr/>
                <p:nvPr/>
              </p:nvSpPr>
              <p:spPr>
                <a:xfrm>
                  <a:off x="1433200" y="1501950"/>
                  <a:ext cx="98675" cy="99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47" h="3974" extrusionOk="0">
                      <a:moveTo>
                        <a:pt x="2175" y="1"/>
                      </a:moveTo>
                      <a:cubicBezTo>
                        <a:pt x="1856" y="1"/>
                        <a:pt x="1576" y="162"/>
                        <a:pt x="1429" y="578"/>
                      </a:cubicBezTo>
                      <a:cubicBezTo>
                        <a:pt x="929" y="1959"/>
                        <a:pt x="1" y="2078"/>
                        <a:pt x="1" y="2078"/>
                      </a:cubicBezTo>
                      <a:lnTo>
                        <a:pt x="453" y="3805"/>
                      </a:lnTo>
                      <a:cubicBezTo>
                        <a:pt x="704" y="3922"/>
                        <a:pt x="955" y="3973"/>
                        <a:pt x="1200" y="3973"/>
                      </a:cubicBezTo>
                      <a:cubicBezTo>
                        <a:pt x="2674" y="3973"/>
                        <a:pt x="3947" y="2107"/>
                        <a:pt x="3906" y="1423"/>
                      </a:cubicBezTo>
                      <a:cubicBezTo>
                        <a:pt x="3873" y="866"/>
                        <a:pt x="2915" y="1"/>
                        <a:pt x="2175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61" name="Google Shape;2561;p57"/>
                <p:cNvSpPr/>
                <p:nvPr/>
              </p:nvSpPr>
              <p:spPr>
                <a:xfrm>
                  <a:off x="1480825" y="1506775"/>
                  <a:ext cx="43475" cy="34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9" h="1365" extrusionOk="0">
                      <a:moveTo>
                        <a:pt x="411" y="1"/>
                      </a:moveTo>
                      <a:cubicBezTo>
                        <a:pt x="365" y="1"/>
                        <a:pt x="328" y="22"/>
                        <a:pt x="298" y="52"/>
                      </a:cubicBezTo>
                      <a:cubicBezTo>
                        <a:pt x="239" y="52"/>
                        <a:pt x="191" y="75"/>
                        <a:pt x="132" y="111"/>
                      </a:cubicBezTo>
                      <a:cubicBezTo>
                        <a:pt x="72" y="147"/>
                        <a:pt x="24" y="183"/>
                        <a:pt x="13" y="254"/>
                      </a:cubicBezTo>
                      <a:cubicBezTo>
                        <a:pt x="1" y="325"/>
                        <a:pt x="13" y="397"/>
                        <a:pt x="60" y="445"/>
                      </a:cubicBezTo>
                      <a:cubicBezTo>
                        <a:pt x="251" y="647"/>
                        <a:pt x="465" y="826"/>
                        <a:pt x="703" y="992"/>
                      </a:cubicBezTo>
                      <a:cubicBezTo>
                        <a:pt x="798" y="1052"/>
                        <a:pt x="894" y="1123"/>
                        <a:pt x="1001" y="1183"/>
                      </a:cubicBezTo>
                      <a:cubicBezTo>
                        <a:pt x="1048" y="1207"/>
                        <a:pt x="1108" y="1242"/>
                        <a:pt x="1167" y="1266"/>
                      </a:cubicBezTo>
                      <a:cubicBezTo>
                        <a:pt x="1239" y="1302"/>
                        <a:pt x="1298" y="1349"/>
                        <a:pt x="1382" y="1361"/>
                      </a:cubicBezTo>
                      <a:cubicBezTo>
                        <a:pt x="1396" y="1363"/>
                        <a:pt x="1410" y="1364"/>
                        <a:pt x="1423" y="1364"/>
                      </a:cubicBezTo>
                      <a:cubicBezTo>
                        <a:pt x="1582" y="1364"/>
                        <a:pt x="1705" y="1240"/>
                        <a:pt x="1727" y="1076"/>
                      </a:cubicBezTo>
                      <a:cubicBezTo>
                        <a:pt x="1739" y="921"/>
                        <a:pt x="1632" y="802"/>
                        <a:pt x="1537" y="695"/>
                      </a:cubicBezTo>
                      <a:cubicBezTo>
                        <a:pt x="1382" y="528"/>
                        <a:pt x="1227" y="373"/>
                        <a:pt x="1048" y="242"/>
                      </a:cubicBezTo>
                      <a:cubicBezTo>
                        <a:pt x="965" y="183"/>
                        <a:pt x="870" y="123"/>
                        <a:pt x="763" y="75"/>
                      </a:cubicBezTo>
                      <a:cubicBezTo>
                        <a:pt x="739" y="64"/>
                        <a:pt x="715" y="52"/>
                        <a:pt x="691" y="40"/>
                      </a:cubicBezTo>
                      <a:cubicBezTo>
                        <a:pt x="667" y="40"/>
                        <a:pt x="655" y="40"/>
                        <a:pt x="632" y="28"/>
                      </a:cubicBezTo>
                      <a:lnTo>
                        <a:pt x="596" y="28"/>
                      </a:lnTo>
                      <a:cubicBezTo>
                        <a:pt x="560" y="28"/>
                        <a:pt x="489" y="4"/>
                        <a:pt x="441" y="4"/>
                      </a:cubicBezTo>
                      <a:cubicBezTo>
                        <a:pt x="431" y="2"/>
                        <a:pt x="420" y="1"/>
                        <a:pt x="411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62" name="Google Shape;2562;p57"/>
                <p:cNvSpPr/>
                <p:nvPr/>
              </p:nvSpPr>
              <p:spPr>
                <a:xfrm>
                  <a:off x="1501125" y="1549100"/>
                  <a:ext cx="13650" cy="6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6" h="269" extrusionOk="0">
                      <a:moveTo>
                        <a:pt x="104" y="0"/>
                      </a:moveTo>
                      <a:cubicBezTo>
                        <a:pt x="49" y="0"/>
                        <a:pt x="1" y="66"/>
                        <a:pt x="34" y="121"/>
                      </a:cubicBezTo>
                      <a:cubicBezTo>
                        <a:pt x="34" y="121"/>
                        <a:pt x="34" y="133"/>
                        <a:pt x="46" y="133"/>
                      </a:cubicBezTo>
                      <a:cubicBezTo>
                        <a:pt x="58" y="156"/>
                        <a:pt x="70" y="168"/>
                        <a:pt x="93" y="192"/>
                      </a:cubicBezTo>
                      <a:cubicBezTo>
                        <a:pt x="105" y="192"/>
                        <a:pt x="117" y="204"/>
                        <a:pt x="129" y="216"/>
                      </a:cubicBezTo>
                      <a:cubicBezTo>
                        <a:pt x="153" y="228"/>
                        <a:pt x="177" y="240"/>
                        <a:pt x="201" y="240"/>
                      </a:cubicBezTo>
                      <a:cubicBezTo>
                        <a:pt x="224" y="252"/>
                        <a:pt x="248" y="252"/>
                        <a:pt x="272" y="264"/>
                      </a:cubicBezTo>
                      <a:cubicBezTo>
                        <a:pt x="296" y="264"/>
                        <a:pt x="325" y="269"/>
                        <a:pt x="352" y="269"/>
                      </a:cubicBezTo>
                      <a:cubicBezTo>
                        <a:pt x="366" y="269"/>
                        <a:pt x="379" y="268"/>
                        <a:pt x="391" y="264"/>
                      </a:cubicBezTo>
                      <a:cubicBezTo>
                        <a:pt x="415" y="264"/>
                        <a:pt x="439" y="264"/>
                        <a:pt x="463" y="252"/>
                      </a:cubicBezTo>
                      <a:cubicBezTo>
                        <a:pt x="486" y="240"/>
                        <a:pt x="498" y="228"/>
                        <a:pt x="522" y="216"/>
                      </a:cubicBezTo>
                      <a:cubicBezTo>
                        <a:pt x="546" y="204"/>
                        <a:pt x="546" y="168"/>
                        <a:pt x="546" y="145"/>
                      </a:cubicBezTo>
                      <a:cubicBezTo>
                        <a:pt x="546" y="121"/>
                        <a:pt x="522" y="97"/>
                        <a:pt x="498" y="85"/>
                      </a:cubicBezTo>
                      <a:cubicBezTo>
                        <a:pt x="486" y="85"/>
                        <a:pt x="474" y="73"/>
                        <a:pt x="463" y="73"/>
                      </a:cubicBezTo>
                      <a:cubicBezTo>
                        <a:pt x="439" y="61"/>
                        <a:pt x="415" y="61"/>
                        <a:pt x="403" y="61"/>
                      </a:cubicBezTo>
                      <a:cubicBezTo>
                        <a:pt x="379" y="61"/>
                        <a:pt x="344" y="49"/>
                        <a:pt x="320" y="49"/>
                      </a:cubicBezTo>
                      <a:cubicBezTo>
                        <a:pt x="308" y="49"/>
                        <a:pt x="296" y="49"/>
                        <a:pt x="284" y="37"/>
                      </a:cubicBezTo>
                      <a:cubicBezTo>
                        <a:pt x="284" y="37"/>
                        <a:pt x="272" y="37"/>
                        <a:pt x="260" y="26"/>
                      </a:cubicBezTo>
                      <a:cubicBezTo>
                        <a:pt x="248" y="26"/>
                        <a:pt x="236" y="26"/>
                        <a:pt x="213" y="14"/>
                      </a:cubicBezTo>
                      <a:lnTo>
                        <a:pt x="213" y="14"/>
                      </a:lnTo>
                      <a:cubicBezTo>
                        <a:pt x="216" y="17"/>
                        <a:pt x="219" y="19"/>
                        <a:pt x="222" y="21"/>
                      </a:cubicBezTo>
                      <a:lnTo>
                        <a:pt x="222" y="21"/>
                      </a:lnTo>
                      <a:cubicBezTo>
                        <a:pt x="212" y="17"/>
                        <a:pt x="202" y="14"/>
                        <a:pt x="189" y="14"/>
                      </a:cubicBezTo>
                      <a:cubicBezTo>
                        <a:pt x="177" y="2"/>
                        <a:pt x="153" y="2"/>
                        <a:pt x="141" y="2"/>
                      </a:cubicBezTo>
                      <a:lnTo>
                        <a:pt x="117" y="2"/>
                      </a:lnTo>
                      <a:cubicBezTo>
                        <a:pt x="113" y="1"/>
                        <a:pt x="108" y="0"/>
                        <a:pt x="104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63" name="Google Shape;2563;p57"/>
                <p:cNvSpPr/>
                <p:nvPr/>
              </p:nvSpPr>
              <p:spPr>
                <a:xfrm>
                  <a:off x="1481425" y="1535650"/>
                  <a:ext cx="13425" cy="1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7" h="429" extrusionOk="0">
                      <a:moveTo>
                        <a:pt x="54" y="1"/>
                      </a:moveTo>
                      <a:cubicBezTo>
                        <a:pt x="28" y="1"/>
                        <a:pt x="12" y="22"/>
                        <a:pt x="12" y="52"/>
                      </a:cubicBezTo>
                      <a:cubicBezTo>
                        <a:pt x="0" y="75"/>
                        <a:pt x="0" y="99"/>
                        <a:pt x="24" y="135"/>
                      </a:cubicBezTo>
                      <a:cubicBezTo>
                        <a:pt x="24" y="147"/>
                        <a:pt x="36" y="171"/>
                        <a:pt x="48" y="183"/>
                      </a:cubicBezTo>
                      <a:cubicBezTo>
                        <a:pt x="60" y="206"/>
                        <a:pt x="72" y="230"/>
                        <a:pt x="96" y="254"/>
                      </a:cubicBezTo>
                      <a:cubicBezTo>
                        <a:pt x="108" y="266"/>
                        <a:pt x="131" y="290"/>
                        <a:pt x="155" y="302"/>
                      </a:cubicBezTo>
                      <a:cubicBezTo>
                        <a:pt x="227" y="361"/>
                        <a:pt x="310" y="397"/>
                        <a:pt x="393" y="421"/>
                      </a:cubicBezTo>
                      <a:cubicBezTo>
                        <a:pt x="404" y="426"/>
                        <a:pt x="415" y="428"/>
                        <a:pt x="426" y="428"/>
                      </a:cubicBezTo>
                      <a:cubicBezTo>
                        <a:pt x="465" y="428"/>
                        <a:pt x="506" y="398"/>
                        <a:pt x="524" y="361"/>
                      </a:cubicBezTo>
                      <a:cubicBezTo>
                        <a:pt x="536" y="337"/>
                        <a:pt x="524" y="302"/>
                        <a:pt x="512" y="290"/>
                      </a:cubicBezTo>
                      <a:cubicBezTo>
                        <a:pt x="500" y="254"/>
                        <a:pt x="489" y="242"/>
                        <a:pt x="465" y="230"/>
                      </a:cubicBezTo>
                      <a:lnTo>
                        <a:pt x="441" y="230"/>
                      </a:lnTo>
                      <a:cubicBezTo>
                        <a:pt x="441" y="218"/>
                        <a:pt x="429" y="218"/>
                        <a:pt x="429" y="218"/>
                      </a:cubicBezTo>
                      <a:cubicBezTo>
                        <a:pt x="405" y="206"/>
                        <a:pt x="393" y="194"/>
                        <a:pt x="370" y="183"/>
                      </a:cubicBezTo>
                      <a:cubicBezTo>
                        <a:pt x="346" y="159"/>
                        <a:pt x="310" y="135"/>
                        <a:pt x="286" y="111"/>
                      </a:cubicBezTo>
                      <a:cubicBezTo>
                        <a:pt x="274" y="99"/>
                        <a:pt x="250" y="87"/>
                        <a:pt x="239" y="75"/>
                      </a:cubicBezTo>
                      <a:cubicBezTo>
                        <a:pt x="227" y="63"/>
                        <a:pt x="215" y="63"/>
                        <a:pt x="191" y="52"/>
                      </a:cubicBezTo>
                      <a:cubicBezTo>
                        <a:pt x="167" y="40"/>
                        <a:pt x="155" y="28"/>
                        <a:pt x="143" y="16"/>
                      </a:cubicBezTo>
                      <a:cubicBezTo>
                        <a:pt x="119" y="4"/>
                        <a:pt x="96" y="4"/>
                        <a:pt x="72" y="4"/>
                      </a:cubicBezTo>
                      <a:cubicBezTo>
                        <a:pt x="66" y="2"/>
                        <a:pt x="60" y="1"/>
                        <a:pt x="54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64" name="Google Shape;2564;p57"/>
                <p:cNvSpPr/>
                <p:nvPr/>
              </p:nvSpPr>
              <p:spPr>
                <a:xfrm>
                  <a:off x="1468025" y="1520950"/>
                  <a:ext cx="7175" cy="8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7" h="351" extrusionOk="0">
                      <a:moveTo>
                        <a:pt x="94" y="1"/>
                      </a:moveTo>
                      <a:cubicBezTo>
                        <a:pt x="82" y="1"/>
                        <a:pt x="70" y="4"/>
                        <a:pt x="60" y="9"/>
                      </a:cubicBezTo>
                      <a:cubicBezTo>
                        <a:pt x="36" y="20"/>
                        <a:pt x="24" y="32"/>
                        <a:pt x="24" y="44"/>
                      </a:cubicBezTo>
                      <a:cubicBezTo>
                        <a:pt x="1" y="68"/>
                        <a:pt x="1" y="104"/>
                        <a:pt x="13" y="128"/>
                      </a:cubicBezTo>
                      <a:cubicBezTo>
                        <a:pt x="13" y="128"/>
                        <a:pt x="24" y="139"/>
                        <a:pt x="24" y="151"/>
                      </a:cubicBezTo>
                      <a:cubicBezTo>
                        <a:pt x="36" y="175"/>
                        <a:pt x="60" y="199"/>
                        <a:pt x="72" y="211"/>
                      </a:cubicBezTo>
                      <a:cubicBezTo>
                        <a:pt x="84" y="247"/>
                        <a:pt x="96" y="270"/>
                        <a:pt x="108" y="294"/>
                      </a:cubicBezTo>
                      <a:cubicBezTo>
                        <a:pt x="120" y="318"/>
                        <a:pt x="144" y="342"/>
                        <a:pt x="167" y="342"/>
                      </a:cubicBezTo>
                      <a:cubicBezTo>
                        <a:pt x="173" y="348"/>
                        <a:pt x="182" y="351"/>
                        <a:pt x="191" y="351"/>
                      </a:cubicBezTo>
                      <a:cubicBezTo>
                        <a:pt x="200" y="351"/>
                        <a:pt x="209" y="348"/>
                        <a:pt x="215" y="342"/>
                      </a:cubicBezTo>
                      <a:cubicBezTo>
                        <a:pt x="239" y="342"/>
                        <a:pt x="251" y="330"/>
                        <a:pt x="263" y="306"/>
                      </a:cubicBezTo>
                      <a:cubicBezTo>
                        <a:pt x="274" y="294"/>
                        <a:pt x="286" y="259"/>
                        <a:pt x="286" y="247"/>
                      </a:cubicBezTo>
                      <a:cubicBezTo>
                        <a:pt x="274" y="211"/>
                        <a:pt x="251" y="163"/>
                        <a:pt x="239" y="128"/>
                      </a:cubicBezTo>
                      <a:cubicBezTo>
                        <a:pt x="215" y="92"/>
                        <a:pt x="179" y="56"/>
                        <a:pt x="144" y="20"/>
                      </a:cubicBezTo>
                      <a:cubicBezTo>
                        <a:pt x="130" y="6"/>
                        <a:pt x="112" y="1"/>
                        <a:pt x="94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65" name="Google Shape;2565;p57"/>
                <p:cNvSpPr/>
                <p:nvPr/>
              </p:nvSpPr>
              <p:spPr>
                <a:xfrm>
                  <a:off x="1454625" y="1624850"/>
                  <a:ext cx="131625" cy="86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5" h="3449" extrusionOk="0">
                      <a:moveTo>
                        <a:pt x="3861" y="1"/>
                      </a:moveTo>
                      <a:cubicBezTo>
                        <a:pt x="3712" y="1"/>
                        <a:pt x="3549" y="40"/>
                        <a:pt x="3370" y="127"/>
                      </a:cubicBezTo>
                      <a:cubicBezTo>
                        <a:pt x="2818" y="403"/>
                        <a:pt x="2352" y="490"/>
                        <a:pt x="1985" y="490"/>
                      </a:cubicBezTo>
                      <a:cubicBezTo>
                        <a:pt x="1355" y="490"/>
                        <a:pt x="1013" y="234"/>
                        <a:pt x="1013" y="234"/>
                      </a:cubicBezTo>
                      <a:lnTo>
                        <a:pt x="1" y="2008"/>
                      </a:lnTo>
                      <a:cubicBezTo>
                        <a:pt x="415" y="3088"/>
                        <a:pt x="1513" y="3449"/>
                        <a:pt x="2558" y="3449"/>
                      </a:cubicBezTo>
                      <a:cubicBezTo>
                        <a:pt x="3529" y="3449"/>
                        <a:pt x="4453" y="3138"/>
                        <a:pt x="4740" y="2806"/>
                      </a:cubicBezTo>
                      <a:cubicBezTo>
                        <a:pt x="5265" y="2186"/>
                        <a:pt x="4975" y="1"/>
                        <a:pt x="386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66" name="Google Shape;2566;p57"/>
                <p:cNvSpPr/>
                <p:nvPr/>
              </p:nvSpPr>
              <p:spPr>
                <a:xfrm>
                  <a:off x="1549575" y="1632925"/>
                  <a:ext cx="28025" cy="5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1" h="2305" extrusionOk="0">
                      <a:moveTo>
                        <a:pt x="379" y="0"/>
                      </a:moveTo>
                      <a:cubicBezTo>
                        <a:pt x="308" y="0"/>
                        <a:pt x="237" y="32"/>
                        <a:pt x="180" y="90"/>
                      </a:cubicBezTo>
                      <a:cubicBezTo>
                        <a:pt x="25" y="244"/>
                        <a:pt x="25" y="530"/>
                        <a:pt x="13" y="733"/>
                      </a:cubicBezTo>
                      <a:cubicBezTo>
                        <a:pt x="1" y="971"/>
                        <a:pt x="13" y="1209"/>
                        <a:pt x="49" y="1447"/>
                      </a:cubicBezTo>
                      <a:cubicBezTo>
                        <a:pt x="72" y="1542"/>
                        <a:pt x="84" y="1649"/>
                        <a:pt x="120" y="1756"/>
                      </a:cubicBezTo>
                      <a:cubicBezTo>
                        <a:pt x="120" y="1804"/>
                        <a:pt x="132" y="1864"/>
                        <a:pt x="144" y="1899"/>
                      </a:cubicBezTo>
                      <a:cubicBezTo>
                        <a:pt x="180" y="2066"/>
                        <a:pt x="275" y="2233"/>
                        <a:pt x="441" y="2280"/>
                      </a:cubicBezTo>
                      <a:cubicBezTo>
                        <a:pt x="487" y="2297"/>
                        <a:pt x="534" y="2304"/>
                        <a:pt x="580" y="2304"/>
                      </a:cubicBezTo>
                      <a:cubicBezTo>
                        <a:pt x="735" y="2304"/>
                        <a:pt x="880" y="2216"/>
                        <a:pt x="953" y="2078"/>
                      </a:cubicBezTo>
                      <a:cubicBezTo>
                        <a:pt x="1025" y="1959"/>
                        <a:pt x="1061" y="1828"/>
                        <a:pt x="1084" y="1697"/>
                      </a:cubicBezTo>
                      <a:cubicBezTo>
                        <a:pt x="1108" y="1614"/>
                        <a:pt x="1120" y="1530"/>
                        <a:pt x="1120" y="1447"/>
                      </a:cubicBezTo>
                      <a:cubicBezTo>
                        <a:pt x="1120" y="1340"/>
                        <a:pt x="1108" y="1244"/>
                        <a:pt x="1096" y="1137"/>
                      </a:cubicBezTo>
                      <a:cubicBezTo>
                        <a:pt x="1073" y="863"/>
                        <a:pt x="989" y="590"/>
                        <a:pt x="858" y="340"/>
                      </a:cubicBezTo>
                      <a:cubicBezTo>
                        <a:pt x="811" y="244"/>
                        <a:pt x="727" y="197"/>
                        <a:pt x="632" y="185"/>
                      </a:cubicBezTo>
                      <a:cubicBezTo>
                        <a:pt x="608" y="125"/>
                        <a:pt x="572" y="78"/>
                        <a:pt x="513" y="42"/>
                      </a:cubicBezTo>
                      <a:cubicBezTo>
                        <a:pt x="471" y="14"/>
                        <a:pt x="425" y="0"/>
                        <a:pt x="379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67" name="Google Shape;2567;p57"/>
                <p:cNvSpPr/>
                <p:nvPr/>
              </p:nvSpPr>
              <p:spPr>
                <a:xfrm>
                  <a:off x="1534700" y="1627525"/>
                  <a:ext cx="11050" cy="16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" h="655" extrusionOk="0">
                      <a:moveTo>
                        <a:pt x="358" y="0"/>
                      </a:moveTo>
                      <a:cubicBezTo>
                        <a:pt x="342" y="0"/>
                        <a:pt x="325" y="3"/>
                        <a:pt x="310" y="8"/>
                      </a:cubicBezTo>
                      <a:cubicBezTo>
                        <a:pt x="274" y="44"/>
                        <a:pt x="239" y="67"/>
                        <a:pt x="215" y="103"/>
                      </a:cubicBezTo>
                      <a:lnTo>
                        <a:pt x="179" y="139"/>
                      </a:lnTo>
                      <a:cubicBezTo>
                        <a:pt x="179" y="151"/>
                        <a:pt x="167" y="151"/>
                        <a:pt x="167" y="163"/>
                      </a:cubicBezTo>
                      <a:lnTo>
                        <a:pt x="155" y="175"/>
                      </a:lnTo>
                      <a:lnTo>
                        <a:pt x="144" y="187"/>
                      </a:lnTo>
                      <a:cubicBezTo>
                        <a:pt x="132" y="198"/>
                        <a:pt x="120" y="210"/>
                        <a:pt x="108" y="222"/>
                      </a:cubicBezTo>
                      <a:cubicBezTo>
                        <a:pt x="84" y="246"/>
                        <a:pt x="60" y="282"/>
                        <a:pt x="48" y="317"/>
                      </a:cubicBezTo>
                      <a:cubicBezTo>
                        <a:pt x="13" y="365"/>
                        <a:pt x="1" y="425"/>
                        <a:pt x="1" y="472"/>
                      </a:cubicBezTo>
                      <a:cubicBezTo>
                        <a:pt x="1" y="508"/>
                        <a:pt x="1" y="556"/>
                        <a:pt x="13" y="591"/>
                      </a:cubicBezTo>
                      <a:cubicBezTo>
                        <a:pt x="24" y="615"/>
                        <a:pt x="48" y="639"/>
                        <a:pt x="84" y="651"/>
                      </a:cubicBezTo>
                      <a:cubicBezTo>
                        <a:pt x="91" y="653"/>
                        <a:pt x="97" y="654"/>
                        <a:pt x="105" y="654"/>
                      </a:cubicBezTo>
                      <a:cubicBezTo>
                        <a:pt x="136" y="654"/>
                        <a:pt x="172" y="635"/>
                        <a:pt x="191" y="615"/>
                      </a:cubicBezTo>
                      <a:cubicBezTo>
                        <a:pt x="215" y="579"/>
                        <a:pt x="215" y="544"/>
                        <a:pt x="227" y="508"/>
                      </a:cubicBezTo>
                      <a:cubicBezTo>
                        <a:pt x="227" y="508"/>
                        <a:pt x="227" y="496"/>
                        <a:pt x="227" y="496"/>
                      </a:cubicBezTo>
                      <a:cubicBezTo>
                        <a:pt x="227" y="484"/>
                        <a:pt x="239" y="472"/>
                        <a:pt x="239" y="472"/>
                      </a:cubicBezTo>
                      <a:cubicBezTo>
                        <a:pt x="239" y="437"/>
                        <a:pt x="251" y="413"/>
                        <a:pt x="251" y="389"/>
                      </a:cubicBezTo>
                      <a:cubicBezTo>
                        <a:pt x="263" y="377"/>
                        <a:pt x="263" y="365"/>
                        <a:pt x="263" y="353"/>
                      </a:cubicBezTo>
                      <a:cubicBezTo>
                        <a:pt x="263" y="353"/>
                        <a:pt x="263" y="353"/>
                        <a:pt x="263" y="341"/>
                      </a:cubicBezTo>
                      <a:cubicBezTo>
                        <a:pt x="263" y="329"/>
                        <a:pt x="274" y="306"/>
                        <a:pt x="274" y="294"/>
                      </a:cubicBezTo>
                      <a:cubicBezTo>
                        <a:pt x="286" y="282"/>
                        <a:pt x="286" y="270"/>
                        <a:pt x="286" y="258"/>
                      </a:cubicBezTo>
                      <a:lnTo>
                        <a:pt x="298" y="258"/>
                      </a:lnTo>
                      <a:cubicBezTo>
                        <a:pt x="298" y="246"/>
                        <a:pt x="298" y="246"/>
                        <a:pt x="298" y="246"/>
                      </a:cubicBezTo>
                      <a:cubicBezTo>
                        <a:pt x="310" y="234"/>
                        <a:pt x="322" y="210"/>
                        <a:pt x="334" y="198"/>
                      </a:cubicBezTo>
                      <a:cubicBezTo>
                        <a:pt x="334" y="187"/>
                        <a:pt x="346" y="187"/>
                        <a:pt x="358" y="175"/>
                      </a:cubicBezTo>
                      <a:cubicBezTo>
                        <a:pt x="358" y="163"/>
                        <a:pt x="358" y="163"/>
                        <a:pt x="358" y="163"/>
                      </a:cubicBezTo>
                      <a:cubicBezTo>
                        <a:pt x="370" y="151"/>
                        <a:pt x="394" y="139"/>
                        <a:pt x="405" y="115"/>
                      </a:cubicBezTo>
                      <a:cubicBezTo>
                        <a:pt x="429" y="91"/>
                        <a:pt x="441" y="56"/>
                        <a:pt x="417" y="20"/>
                      </a:cubicBezTo>
                      <a:cubicBezTo>
                        <a:pt x="403" y="6"/>
                        <a:pt x="381" y="0"/>
                        <a:pt x="358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68" name="Google Shape;2568;p57"/>
                <p:cNvSpPr/>
                <p:nvPr/>
              </p:nvSpPr>
              <p:spPr>
                <a:xfrm>
                  <a:off x="1540350" y="1639925"/>
                  <a:ext cx="25" cy="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12" extrusionOk="0">
                      <a:moveTo>
                        <a:pt x="1" y="0"/>
                      </a:moveTo>
                      <a:cubicBezTo>
                        <a:pt x="1" y="12"/>
                        <a:pt x="1" y="12"/>
                        <a:pt x="1" y="12"/>
                      </a:cubicBezTo>
                      <a:cubicBezTo>
                        <a:pt x="1" y="12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9B02A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69" name="Google Shape;2569;p57"/>
                <p:cNvSpPr/>
                <p:nvPr/>
              </p:nvSpPr>
              <p:spPr>
                <a:xfrm>
                  <a:off x="1533800" y="1650450"/>
                  <a:ext cx="6575" cy="15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3" h="618" extrusionOk="0">
                      <a:moveTo>
                        <a:pt x="141" y="0"/>
                      </a:moveTo>
                      <a:cubicBezTo>
                        <a:pt x="96" y="0"/>
                        <a:pt x="58" y="30"/>
                        <a:pt x="49" y="67"/>
                      </a:cubicBezTo>
                      <a:cubicBezTo>
                        <a:pt x="13" y="139"/>
                        <a:pt x="1" y="234"/>
                        <a:pt x="1" y="317"/>
                      </a:cubicBezTo>
                      <a:cubicBezTo>
                        <a:pt x="1" y="377"/>
                        <a:pt x="1" y="424"/>
                        <a:pt x="25" y="484"/>
                      </a:cubicBezTo>
                      <a:cubicBezTo>
                        <a:pt x="25" y="508"/>
                        <a:pt x="37" y="532"/>
                        <a:pt x="49" y="543"/>
                      </a:cubicBezTo>
                      <a:cubicBezTo>
                        <a:pt x="60" y="567"/>
                        <a:pt x="84" y="591"/>
                        <a:pt x="120" y="603"/>
                      </a:cubicBezTo>
                      <a:cubicBezTo>
                        <a:pt x="136" y="613"/>
                        <a:pt x="153" y="617"/>
                        <a:pt x="169" y="617"/>
                      </a:cubicBezTo>
                      <a:cubicBezTo>
                        <a:pt x="214" y="617"/>
                        <a:pt x="254" y="584"/>
                        <a:pt x="263" y="532"/>
                      </a:cubicBezTo>
                      <a:cubicBezTo>
                        <a:pt x="263" y="532"/>
                        <a:pt x="263" y="520"/>
                        <a:pt x="263" y="520"/>
                      </a:cubicBezTo>
                      <a:cubicBezTo>
                        <a:pt x="263" y="496"/>
                        <a:pt x="263" y="472"/>
                        <a:pt x="263" y="448"/>
                      </a:cubicBezTo>
                      <a:cubicBezTo>
                        <a:pt x="254" y="421"/>
                        <a:pt x="252" y="401"/>
                        <a:pt x="246" y="377"/>
                      </a:cubicBezTo>
                      <a:lnTo>
                        <a:pt x="246" y="377"/>
                      </a:lnTo>
                      <a:cubicBezTo>
                        <a:pt x="247" y="381"/>
                        <a:pt x="249" y="385"/>
                        <a:pt x="251" y="389"/>
                      </a:cubicBezTo>
                      <a:cubicBezTo>
                        <a:pt x="251" y="382"/>
                        <a:pt x="247" y="375"/>
                        <a:pt x="244" y="368"/>
                      </a:cubicBezTo>
                      <a:lnTo>
                        <a:pt x="244" y="368"/>
                      </a:lnTo>
                      <a:cubicBezTo>
                        <a:pt x="244" y="371"/>
                        <a:pt x="245" y="374"/>
                        <a:pt x="246" y="377"/>
                      </a:cubicBezTo>
                      <a:lnTo>
                        <a:pt x="246" y="377"/>
                      </a:lnTo>
                      <a:cubicBezTo>
                        <a:pt x="244" y="373"/>
                        <a:pt x="243" y="369"/>
                        <a:pt x="242" y="365"/>
                      </a:cubicBezTo>
                      <a:lnTo>
                        <a:pt x="242" y="365"/>
                      </a:lnTo>
                      <a:cubicBezTo>
                        <a:pt x="243" y="366"/>
                        <a:pt x="243" y="367"/>
                        <a:pt x="244" y="368"/>
                      </a:cubicBezTo>
                      <a:lnTo>
                        <a:pt x="244" y="368"/>
                      </a:lnTo>
                      <a:cubicBezTo>
                        <a:pt x="242" y="363"/>
                        <a:pt x="241" y="358"/>
                        <a:pt x="239" y="353"/>
                      </a:cubicBezTo>
                      <a:lnTo>
                        <a:pt x="239" y="353"/>
                      </a:lnTo>
                      <a:cubicBezTo>
                        <a:pt x="236" y="341"/>
                        <a:pt x="233" y="329"/>
                        <a:pt x="227" y="317"/>
                      </a:cubicBezTo>
                      <a:cubicBezTo>
                        <a:pt x="227" y="305"/>
                        <a:pt x="227" y="293"/>
                        <a:pt x="227" y="282"/>
                      </a:cubicBezTo>
                      <a:cubicBezTo>
                        <a:pt x="227" y="271"/>
                        <a:pt x="227" y="270"/>
                        <a:pt x="227" y="261"/>
                      </a:cubicBezTo>
                      <a:cubicBezTo>
                        <a:pt x="227" y="261"/>
                        <a:pt x="227" y="246"/>
                        <a:pt x="227" y="246"/>
                      </a:cubicBezTo>
                      <a:lnTo>
                        <a:pt x="227" y="222"/>
                      </a:lnTo>
                      <a:cubicBezTo>
                        <a:pt x="227" y="210"/>
                        <a:pt x="227" y="198"/>
                        <a:pt x="227" y="186"/>
                      </a:cubicBezTo>
                      <a:cubicBezTo>
                        <a:pt x="227" y="174"/>
                        <a:pt x="227" y="162"/>
                        <a:pt x="227" y="151"/>
                      </a:cubicBezTo>
                      <a:cubicBezTo>
                        <a:pt x="227" y="151"/>
                        <a:pt x="239" y="139"/>
                        <a:pt x="239" y="139"/>
                      </a:cubicBezTo>
                      <a:cubicBezTo>
                        <a:pt x="251" y="79"/>
                        <a:pt x="227" y="32"/>
                        <a:pt x="180" y="8"/>
                      </a:cubicBezTo>
                      <a:cubicBezTo>
                        <a:pt x="166" y="2"/>
                        <a:pt x="153" y="0"/>
                        <a:pt x="141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70" name="Google Shape;2570;p57"/>
                <p:cNvSpPr/>
                <p:nvPr/>
              </p:nvSpPr>
              <p:spPr>
                <a:xfrm>
                  <a:off x="1539775" y="1653900"/>
                  <a:ext cx="25" cy="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13" extrusionOk="0">
                      <a:moveTo>
                        <a:pt x="0" y="1"/>
                      </a:moveTo>
                      <a:cubicBezTo>
                        <a:pt x="0" y="13"/>
                        <a:pt x="0" y="13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71" name="Google Shape;2571;p57"/>
                <p:cNvSpPr/>
                <p:nvPr/>
              </p:nvSpPr>
              <p:spPr>
                <a:xfrm>
                  <a:off x="1536775" y="1675050"/>
                  <a:ext cx="6275" cy="1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" h="453" extrusionOk="0">
                      <a:moveTo>
                        <a:pt x="84" y="0"/>
                      </a:moveTo>
                      <a:cubicBezTo>
                        <a:pt x="37" y="12"/>
                        <a:pt x="1" y="60"/>
                        <a:pt x="13" y="107"/>
                      </a:cubicBezTo>
                      <a:cubicBezTo>
                        <a:pt x="13" y="155"/>
                        <a:pt x="25" y="202"/>
                        <a:pt x="37" y="250"/>
                      </a:cubicBezTo>
                      <a:cubicBezTo>
                        <a:pt x="37" y="286"/>
                        <a:pt x="49" y="321"/>
                        <a:pt x="61" y="345"/>
                      </a:cubicBezTo>
                      <a:cubicBezTo>
                        <a:pt x="72" y="381"/>
                        <a:pt x="84" y="417"/>
                        <a:pt x="108" y="441"/>
                      </a:cubicBezTo>
                      <a:cubicBezTo>
                        <a:pt x="132" y="441"/>
                        <a:pt x="144" y="452"/>
                        <a:pt x="168" y="452"/>
                      </a:cubicBezTo>
                      <a:cubicBezTo>
                        <a:pt x="191" y="452"/>
                        <a:pt x="203" y="429"/>
                        <a:pt x="227" y="417"/>
                      </a:cubicBezTo>
                      <a:cubicBezTo>
                        <a:pt x="251" y="381"/>
                        <a:pt x="239" y="333"/>
                        <a:pt x="239" y="298"/>
                      </a:cubicBezTo>
                      <a:cubicBezTo>
                        <a:pt x="227" y="274"/>
                        <a:pt x="227" y="250"/>
                        <a:pt x="215" y="226"/>
                      </a:cubicBezTo>
                      <a:lnTo>
                        <a:pt x="180" y="71"/>
                      </a:lnTo>
                      <a:cubicBezTo>
                        <a:pt x="168" y="24"/>
                        <a:pt x="132" y="0"/>
                        <a:pt x="84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72" name="Google Shape;2572;p57"/>
                <p:cNvSpPr/>
                <p:nvPr/>
              </p:nvSpPr>
              <p:spPr>
                <a:xfrm>
                  <a:off x="1543925" y="1699025"/>
                  <a:ext cx="7450" cy="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" h="353" extrusionOk="0">
                      <a:moveTo>
                        <a:pt x="119" y="0"/>
                      </a:moveTo>
                      <a:cubicBezTo>
                        <a:pt x="111" y="0"/>
                        <a:pt x="103" y="2"/>
                        <a:pt x="96" y="5"/>
                      </a:cubicBezTo>
                      <a:cubicBezTo>
                        <a:pt x="72" y="5"/>
                        <a:pt x="36" y="29"/>
                        <a:pt x="25" y="53"/>
                      </a:cubicBezTo>
                      <a:cubicBezTo>
                        <a:pt x="13" y="65"/>
                        <a:pt x="1" y="101"/>
                        <a:pt x="1" y="124"/>
                      </a:cubicBezTo>
                      <a:cubicBezTo>
                        <a:pt x="13" y="172"/>
                        <a:pt x="36" y="208"/>
                        <a:pt x="60" y="244"/>
                      </a:cubicBezTo>
                      <a:cubicBezTo>
                        <a:pt x="72" y="267"/>
                        <a:pt x="84" y="291"/>
                        <a:pt x="96" y="315"/>
                      </a:cubicBezTo>
                      <a:cubicBezTo>
                        <a:pt x="108" y="327"/>
                        <a:pt x="132" y="339"/>
                        <a:pt x="144" y="339"/>
                      </a:cubicBezTo>
                      <a:cubicBezTo>
                        <a:pt x="156" y="351"/>
                        <a:pt x="167" y="351"/>
                        <a:pt x="179" y="351"/>
                      </a:cubicBezTo>
                      <a:lnTo>
                        <a:pt x="203" y="351"/>
                      </a:lnTo>
                      <a:cubicBezTo>
                        <a:pt x="207" y="352"/>
                        <a:pt x="211" y="352"/>
                        <a:pt x="216" y="352"/>
                      </a:cubicBezTo>
                      <a:cubicBezTo>
                        <a:pt x="259" y="352"/>
                        <a:pt x="297" y="299"/>
                        <a:pt x="286" y="255"/>
                      </a:cubicBezTo>
                      <a:cubicBezTo>
                        <a:pt x="286" y="244"/>
                        <a:pt x="286" y="232"/>
                        <a:pt x="286" y="232"/>
                      </a:cubicBezTo>
                      <a:cubicBezTo>
                        <a:pt x="286" y="208"/>
                        <a:pt x="275" y="184"/>
                        <a:pt x="263" y="172"/>
                      </a:cubicBezTo>
                      <a:cubicBezTo>
                        <a:pt x="239" y="148"/>
                        <a:pt x="239" y="124"/>
                        <a:pt x="227" y="101"/>
                      </a:cubicBezTo>
                      <a:cubicBezTo>
                        <a:pt x="227" y="101"/>
                        <a:pt x="227" y="101"/>
                        <a:pt x="227" y="89"/>
                      </a:cubicBezTo>
                      <a:cubicBezTo>
                        <a:pt x="215" y="65"/>
                        <a:pt x="203" y="41"/>
                        <a:pt x="179" y="17"/>
                      </a:cubicBezTo>
                      <a:cubicBezTo>
                        <a:pt x="162" y="9"/>
                        <a:pt x="140" y="0"/>
                        <a:pt x="119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73" name="Google Shape;2573;p57"/>
                <p:cNvSpPr/>
                <p:nvPr/>
              </p:nvSpPr>
              <p:spPr>
                <a:xfrm>
                  <a:off x="1224725" y="1514075"/>
                  <a:ext cx="79325" cy="6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73" h="2566" extrusionOk="0">
                      <a:moveTo>
                        <a:pt x="1809" y="0"/>
                      </a:moveTo>
                      <a:cubicBezTo>
                        <a:pt x="1428" y="0"/>
                        <a:pt x="1017" y="247"/>
                        <a:pt x="648" y="998"/>
                      </a:cubicBezTo>
                      <a:cubicBezTo>
                        <a:pt x="1" y="2300"/>
                        <a:pt x="713" y="2566"/>
                        <a:pt x="1405" y="2566"/>
                      </a:cubicBezTo>
                      <a:cubicBezTo>
                        <a:pt x="1883" y="2566"/>
                        <a:pt x="2351" y="2439"/>
                        <a:pt x="2351" y="2439"/>
                      </a:cubicBezTo>
                      <a:lnTo>
                        <a:pt x="3172" y="926"/>
                      </a:lnTo>
                      <a:cubicBezTo>
                        <a:pt x="3172" y="926"/>
                        <a:pt x="2546" y="0"/>
                        <a:pt x="1809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74" name="Google Shape;2574;p57"/>
                <p:cNvSpPr/>
                <p:nvPr/>
              </p:nvSpPr>
              <p:spPr>
                <a:xfrm>
                  <a:off x="1241700" y="1525925"/>
                  <a:ext cx="65025" cy="4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1" h="1903" extrusionOk="0">
                      <a:moveTo>
                        <a:pt x="1409" y="1"/>
                      </a:moveTo>
                      <a:cubicBezTo>
                        <a:pt x="1089" y="1"/>
                        <a:pt x="756" y="184"/>
                        <a:pt x="481" y="738"/>
                      </a:cubicBezTo>
                      <a:cubicBezTo>
                        <a:pt x="1" y="1706"/>
                        <a:pt x="622" y="1902"/>
                        <a:pt x="1207" y="1902"/>
                      </a:cubicBezTo>
                      <a:cubicBezTo>
                        <a:pt x="1609" y="1902"/>
                        <a:pt x="1993" y="1810"/>
                        <a:pt x="1993" y="1810"/>
                      </a:cubicBezTo>
                      <a:lnTo>
                        <a:pt x="2600" y="691"/>
                      </a:lnTo>
                      <a:cubicBezTo>
                        <a:pt x="2600" y="691"/>
                        <a:pt x="2030" y="1"/>
                        <a:pt x="1409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75" name="Google Shape;2575;p57"/>
                <p:cNvSpPr/>
                <p:nvPr/>
              </p:nvSpPr>
              <p:spPr>
                <a:xfrm>
                  <a:off x="1347950" y="1459400"/>
                  <a:ext cx="116225" cy="57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49" h="2304" extrusionOk="0">
                      <a:moveTo>
                        <a:pt x="1636" y="1"/>
                      </a:moveTo>
                      <a:cubicBezTo>
                        <a:pt x="1" y="1"/>
                        <a:pt x="601" y="1994"/>
                        <a:pt x="601" y="1994"/>
                      </a:cubicBezTo>
                      <a:lnTo>
                        <a:pt x="2291" y="2304"/>
                      </a:lnTo>
                      <a:cubicBezTo>
                        <a:pt x="2291" y="2304"/>
                        <a:pt x="4649" y="625"/>
                        <a:pt x="2256" y="77"/>
                      </a:cubicBezTo>
                      <a:cubicBezTo>
                        <a:pt x="2020" y="25"/>
                        <a:pt x="1815" y="1"/>
                        <a:pt x="1636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76" name="Google Shape;2576;p57"/>
                <p:cNvSpPr/>
                <p:nvPr/>
              </p:nvSpPr>
              <p:spPr>
                <a:xfrm>
                  <a:off x="1355000" y="1471325"/>
                  <a:ext cx="86550" cy="4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2" h="1982" extrusionOk="0">
                      <a:moveTo>
                        <a:pt x="1270" y="1"/>
                      </a:moveTo>
                      <a:cubicBezTo>
                        <a:pt x="0" y="1"/>
                        <a:pt x="426" y="1743"/>
                        <a:pt x="426" y="1743"/>
                      </a:cubicBezTo>
                      <a:lnTo>
                        <a:pt x="1688" y="1982"/>
                      </a:lnTo>
                      <a:cubicBezTo>
                        <a:pt x="1688" y="1982"/>
                        <a:pt x="3462" y="446"/>
                        <a:pt x="1688" y="53"/>
                      </a:cubicBezTo>
                      <a:cubicBezTo>
                        <a:pt x="1532" y="17"/>
                        <a:pt x="1393" y="1"/>
                        <a:pt x="1270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77" name="Google Shape;2577;p57"/>
                <p:cNvSpPr/>
                <p:nvPr/>
              </p:nvSpPr>
              <p:spPr>
                <a:xfrm>
                  <a:off x="1258175" y="1487975"/>
                  <a:ext cx="349775" cy="269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91" h="10797" extrusionOk="0">
                      <a:moveTo>
                        <a:pt x="4730" y="0"/>
                      </a:moveTo>
                      <a:cubicBezTo>
                        <a:pt x="4134" y="0"/>
                        <a:pt x="3488" y="148"/>
                        <a:pt x="2811" y="470"/>
                      </a:cubicBezTo>
                      <a:cubicBezTo>
                        <a:pt x="548" y="1542"/>
                        <a:pt x="1" y="3602"/>
                        <a:pt x="858" y="5423"/>
                      </a:cubicBezTo>
                      <a:cubicBezTo>
                        <a:pt x="1545" y="6873"/>
                        <a:pt x="1338" y="10797"/>
                        <a:pt x="4391" y="10797"/>
                      </a:cubicBezTo>
                      <a:cubicBezTo>
                        <a:pt x="5149" y="10797"/>
                        <a:pt x="6110" y="10554"/>
                        <a:pt x="7335" y="9971"/>
                      </a:cubicBezTo>
                      <a:cubicBezTo>
                        <a:pt x="13991" y="6804"/>
                        <a:pt x="8728" y="3899"/>
                        <a:pt x="7871" y="2090"/>
                      </a:cubicBezTo>
                      <a:cubicBezTo>
                        <a:pt x="7261" y="819"/>
                        <a:pt x="6134" y="0"/>
                        <a:pt x="4730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78" name="Google Shape;2578;p57"/>
                <p:cNvSpPr/>
                <p:nvPr/>
              </p:nvSpPr>
              <p:spPr>
                <a:xfrm>
                  <a:off x="1321575" y="1594400"/>
                  <a:ext cx="208400" cy="180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36" h="7203" extrusionOk="0">
                      <a:moveTo>
                        <a:pt x="4075" y="0"/>
                      </a:moveTo>
                      <a:cubicBezTo>
                        <a:pt x="3591" y="0"/>
                        <a:pt x="3114" y="112"/>
                        <a:pt x="2680" y="321"/>
                      </a:cubicBezTo>
                      <a:cubicBezTo>
                        <a:pt x="1096" y="1071"/>
                        <a:pt x="1" y="2666"/>
                        <a:pt x="691" y="4821"/>
                      </a:cubicBezTo>
                      <a:cubicBezTo>
                        <a:pt x="1370" y="6988"/>
                        <a:pt x="2715" y="7203"/>
                        <a:pt x="2715" y="7203"/>
                      </a:cubicBezTo>
                      <a:lnTo>
                        <a:pt x="7656" y="5405"/>
                      </a:lnTo>
                      <a:cubicBezTo>
                        <a:pt x="7656" y="5405"/>
                        <a:pt x="8335" y="5083"/>
                        <a:pt x="7371" y="2583"/>
                      </a:cubicBezTo>
                      <a:cubicBezTo>
                        <a:pt x="6671" y="778"/>
                        <a:pt x="5351" y="0"/>
                        <a:pt x="407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79" name="Google Shape;2579;p57"/>
                <p:cNvSpPr/>
                <p:nvPr/>
              </p:nvSpPr>
              <p:spPr>
                <a:xfrm>
                  <a:off x="1354325" y="1561325"/>
                  <a:ext cx="26800" cy="39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2" h="1573" extrusionOk="0">
                      <a:moveTo>
                        <a:pt x="143" y="1"/>
                      </a:moveTo>
                      <a:lnTo>
                        <a:pt x="0" y="60"/>
                      </a:lnTo>
                      <a:cubicBezTo>
                        <a:pt x="12" y="96"/>
                        <a:pt x="453" y="1132"/>
                        <a:pt x="965" y="1572"/>
                      </a:cubicBezTo>
                      <a:lnTo>
                        <a:pt x="1072" y="1453"/>
                      </a:lnTo>
                      <a:cubicBezTo>
                        <a:pt x="584" y="1037"/>
                        <a:pt x="143" y="1"/>
                        <a:pt x="14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80" name="Google Shape;2580;p57"/>
                <p:cNvSpPr/>
                <p:nvPr/>
              </p:nvSpPr>
              <p:spPr>
                <a:xfrm>
                  <a:off x="1342725" y="1555875"/>
                  <a:ext cx="55075" cy="49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3" h="1975" extrusionOk="0">
                      <a:moveTo>
                        <a:pt x="1867" y="0"/>
                      </a:moveTo>
                      <a:cubicBezTo>
                        <a:pt x="1857" y="0"/>
                        <a:pt x="1846" y="2"/>
                        <a:pt x="1834" y="5"/>
                      </a:cubicBezTo>
                      <a:cubicBezTo>
                        <a:pt x="1798" y="28"/>
                        <a:pt x="1786" y="76"/>
                        <a:pt x="1798" y="112"/>
                      </a:cubicBezTo>
                      <a:cubicBezTo>
                        <a:pt x="2012" y="517"/>
                        <a:pt x="2036" y="886"/>
                        <a:pt x="1869" y="1183"/>
                      </a:cubicBezTo>
                      <a:cubicBezTo>
                        <a:pt x="1679" y="1517"/>
                        <a:pt x="1441" y="1719"/>
                        <a:pt x="1155" y="1790"/>
                      </a:cubicBezTo>
                      <a:cubicBezTo>
                        <a:pt x="1077" y="1809"/>
                        <a:pt x="1000" y="1816"/>
                        <a:pt x="925" y="1816"/>
                      </a:cubicBezTo>
                      <a:cubicBezTo>
                        <a:pt x="503" y="1816"/>
                        <a:pt x="141" y="1576"/>
                        <a:pt x="131" y="1576"/>
                      </a:cubicBezTo>
                      <a:cubicBezTo>
                        <a:pt x="118" y="1568"/>
                        <a:pt x="104" y="1564"/>
                        <a:pt x="90" y="1564"/>
                      </a:cubicBezTo>
                      <a:cubicBezTo>
                        <a:pt x="65" y="1564"/>
                        <a:pt x="39" y="1577"/>
                        <a:pt x="24" y="1600"/>
                      </a:cubicBezTo>
                      <a:cubicBezTo>
                        <a:pt x="0" y="1636"/>
                        <a:pt x="12" y="1683"/>
                        <a:pt x="48" y="1707"/>
                      </a:cubicBezTo>
                      <a:cubicBezTo>
                        <a:pt x="68" y="1717"/>
                        <a:pt x="454" y="1974"/>
                        <a:pt x="925" y="1974"/>
                      </a:cubicBezTo>
                      <a:cubicBezTo>
                        <a:pt x="1012" y="1974"/>
                        <a:pt x="1101" y="1965"/>
                        <a:pt x="1191" y="1945"/>
                      </a:cubicBezTo>
                      <a:cubicBezTo>
                        <a:pt x="1262" y="1921"/>
                        <a:pt x="1334" y="1898"/>
                        <a:pt x="1405" y="1862"/>
                      </a:cubicBezTo>
                      <a:cubicBezTo>
                        <a:pt x="1643" y="1755"/>
                        <a:pt x="1846" y="1552"/>
                        <a:pt x="2000" y="1267"/>
                      </a:cubicBezTo>
                      <a:cubicBezTo>
                        <a:pt x="2203" y="909"/>
                        <a:pt x="2179" y="493"/>
                        <a:pt x="1941" y="40"/>
                      </a:cubicBezTo>
                      <a:cubicBezTo>
                        <a:pt x="1923" y="13"/>
                        <a:pt x="1898" y="0"/>
                        <a:pt x="186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81" name="Google Shape;2581;p57"/>
                <p:cNvSpPr/>
                <p:nvPr/>
              </p:nvSpPr>
              <p:spPr>
                <a:xfrm>
                  <a:off x="1326650" y="1534850"/>
                  <a:ext cx="44950" cy="3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8" h="1379" extrusionOk="0">
                      <a:moveTo>
                        <a:pt x="1643" y="0"/>
                      </a:moveTo>
                      <a:cubicBezTo>
                        <a:pt x="1477" y="36"/>
                        <a:pt x="1322" y="119"/>
                        <a:pt x="1179" y="191"/>
                      </a:cubicBezTo>
                      <a:cubicBezTo>
                        <a:pt x="1024" y="274"/>
                        <a:pt x="881" y="345"/>
                        <a:pt x="726" y="429"/>
                      </a:cubicBezTo>
                      <a:cubicBezTo>
                        <a:pt x="584" y="512"/>
                        <a:pt x="441" y="596"/>
                        <a:pt x="298" y="679"/>
                      </a:cubicBezTo>
                      <a:cubicBezTo>
                        <a:pt x="203" y="738"/>
                        <a:pt x="24" y="810"/>
                        <a:pt x="0" y="941"/>
                      </a:cubicBezTo>
                      <a:cubicBezTo>
                        <a:pt x="0" y="1012"/>
                        <a:pt x="24" y="1060"/>
                        <a:pt x="72" y="1084"/>
                      </a:cubicBezTo>
                      <a:cubicBezTo>
                        <a:pt x="72" y="1096"/>
                        <a:pt x="72" y="1107"/>
                        <a:pt x="84" y="1119"/>
                      </a:cubicBezTo>
                      <a:cubicBezTo>
                        <a:pt x="214" y="1274"/>
                        <a:pt x="417" y="1298"/>
                        <a:pt x="607" y="1322"/>
                      </a:cubicBezTo>
                      <a:cubicBezTo>
                        <a:pt x="655" y="1322"/>
                        <a:pt x="715" y="1322"/>
                        <a:pt x="774" y="1334"/>
                      </a:cubicBezTo>
                      <a:cubicBezTo>
                        <a:pt x="851" y="1359"/>
                        <a:pt x="935" y="1379"/>
                        <a:pt x="1024" y="1379"/>
                      </a:cubicBezTo>
                      <a:cubicBezTo>
                        <a:pt x="1059" y="1379"/>
                        <a:pt x="1095" y="1376"/>
                        <a:pt x="1131" y="1369"/>
                      </a:cubicBezTo>
                      <a:cubicBezTo>
                        <a:pt x="1131" y="1369"/>
                        <a:pt x="1143" y="1358"/>
                        <a:pt x="1155" y="1358"/>
                      </a:cubicBezTo>
                      <a:cubicBezTo>
                        <a:pt x="1191" y="1346"/>
                        <a:pt x="1238" y="1346"/>
                        <a:pt x="1274" y="1310"/>
                      </a:cubicBezTo>
                      <a:cubicBezTo>
                        <a:pt x="1369" y="1262"/>
                        <a:pt x="1393" y="1143"/>
                        <a:pt x="1441" y="1048"/>
                      </a:cubicBezTo>
                      <a:cubicBezTo>
                        <a:pt x="1488" y="929"/>
                        <a:pt x="1524" y="810"/>
                        <a:pt x="1584" y="691"/>
                      </a:cubicBezTo>
                      <a:cubicBezTo>
                        <a:pt x="1631" y="572"/>
                        <a:pt x="1679" y="453"/>
                        <a:pt x="1727" y="334"/>
                      </a:cubicBezTo>
                      <a:cubicBezTo>
                        <a:pt x="1762" y="238"/>
                        <a:pt x="1798" y="155"/>
                        <a:pt x="1738" y="60"/>
                      </a:cubicBezTo>
                      <a:cubicBezTo>
                        <a:pt x="1727" y="24"/>
                        <a:pt x="1679" y="0"/>
                        <a:pt x="1643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82" name="Google Shape;2582;p57"/>
                <p:cNvSpPr/>
                <p:nvPr/>
              </p:nvSpPr>
              <p:spPr>
                <a:xfrm>
                  <a:off x="1378125" y="1523125"/>
                  <a:ext cx="15225" cy="15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9" h="601" extrusionOk="0">
                      <a:moveTo>
                        <a:pt x="284" y="0"/>
                      </a:moveTo>
                      <a:cubicBezTo>
                        <a:pt x="249" y="0"/>
                        <a:pt x="214" y="11"/>
                        <a:pt x="180" y="29"/>
                      </a:cubicBezTo>
                      <a:cubicBezTo>
                        <a:pt x="144" y="41"/>
                        <a:pt x="108" y="64"/>
                        <a:pt x="84" y="100"/>
                      </a:cubicBezTo>
                      <a:cubicBezTo>
                        <a:pt x="49" y="124"/>
                        <a:pt x="37" y="160"/>
                        <a:pt x="25" y="195"/>
                      </a:cubicBezTo>
                      <a:cubicBezTo>
                        <a:pt x="1" y="231"/>
                        <a:pt x="1" y="279"/>
                        <a:pt x="1" y="314"/>
                      </a:cubicBezTo>
                      <a:cubicBezTo>
                        <a:pt x="1" y="350"/>
                        <a:pt x="13" y="386"/>
                        <a:pt x="37" y="422"/>
                      </a:cubicBezTo>
                      <a:cubicBezTo>
                        <a:pt x="49" y="445"/>
                        <a:pt x="60" y="469"/>
                        <a:pt x="72" y="493"/>
                      </a:cubicBezTo>
                      <a:cubicBezTo>
                        <a:pt x="108" y="529"/>
                        <a:pt x="156" y="564"/>
                        <a:pt x="203" y="576"/>
                      </a:cubicBezTo>
                      <a:lnTo>
                        <a:pt x="275" y="600"/>
                      </a:lnTo>
                      <a:cubicBezTo>
                        <a:pt x="334" y="600"/>
                        <a:pt x="382" y="588"/>
                        <a:pt x="430" y="564"/>
                      </a:cubicBezTo>
                      <a:cubicBezTo>
                        <a:pt x="465" y="553"/>
                        <a:pt x="501" y="529"/>
                        <a:pt x="525" y="493"/>
                      </a:cubicBezTo>
                      <a:cubicBezTo>
                        <a:pt x="549" y="469"/>
                        <a:pt x="572" y="433"/>
                        <a:pt x="584" y="398"/>
                      </a:cubicBezTo>
                      <a:cubicBezTo>
                        <a:pt x="596" y="362"/>
                        <a:pt x="608" y="326"/>
                        <a:pt x="596" y="291"/>
                      </a:cubicBezTo>
                      <a:cubicBezTo>
                        <a:pt x="596" y="243"/>
                        <a:pt x="596" y="207"/>
                        <a:pt x="572" y="172"/>
                      </a:cubicBezTo>
                      <a:cubicBezTo>
                        <a:pt x="561" y="148"/>
                        <a:pt x="549" y="124"/>
                        <a:pt x="525" y="100"/>
                      </a:cubicBezTo>
                      <a:cubicBezTo>
                        <a:pt x="489" y="64"/>
                        <a:pt x="453" y="41"/>
                        <a:pt x="406" y="17"/>
                      </a:cubicBezTo>
                      <a:cubicBezTo>
                        <a:pt x="382" y="17"/>
                        <a:pt x="358" y="5"/>
                        <a:pt x="322" y="5"/>
                      </a:cubicBezTo>
                      <a:cubicBezTo>
                        <a:pt x="310" y="2"/>
                        <a:pt x="297" y="0"/>
                        <a:pt x="284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83" name="Google Shape;2583;p57"/>
                <p:cNvSpPr/>
                <p:nvPr/>
              </p:nvSpPr>
              <p:spPr>
                <a:xfrm>
                  <a:off x="1299850" y="1560325"/>
                  <a:ext cx="15200" cy="15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8" h="601" extrusionOk="0">
                      <a:moveTo>
                        <a:pt x="288" y="0"/>
                      </a:moveTo>
                      <a:cubicBezTo>
                        <a:pt x="249" y="0"/>
                        <a:pt x="214" y="12"/>
                        <a:pt x="179" y="29"/>
                      </a:cubicBezTo>
                      <a:cubicBezTo>
                        <a:pt x="143" y="41"/>
                        <a:pt x="108" y="65"/>
                        <a:pt x="84" y="100"/>
                      </a:cubicBezTo>
                      <a:cubicBezTo>
                        <a:pt x="60" y="124"/>
                        <a:pt x="36" y="160"/>
                        <a:pt x="24" y="196"/>
                      </a:cubicBezTo>
                      <a:cubicBezTo>
                        <a:pt x="13" y="231"/>
                        <a:pt x="1" y="267"/>
                        <a:pt x="13" y="315"/>
                      </a:cubicBezTo>
                      <a:cubicBezTo>
                        <a:pt x="1" y="350"/>
                        <a:pt x="13" y="386"/>
                        <a:pt x="36" y="422"/>
                      </a:cubicBezTo>
                      <a:cubicBezTo>
                        <a:pt x="48" y="446"/>
                        <a:pt x="60" y="469"/>
                        <a:pt x="84" y="493"/>
                      </a:cubicBezTo>
                      <a:cubicBezTo>
                        <a:pt x="108" y="529"/>
                        <a:pt x="155" y="565"/>
                        <a:pt x="203" y="577"/>
                      </a:cubicBezTo>
                      <a:lnTo>
                        <a:pt x="274" y="600"/>
                      </a:lnTo>
                      <a:cubicBezTo>
                        <a:pt x="334" y="600"/>
                        <a:pt x="382" y="589"/>
                        <a:pt x="429" y="565"/>
                      </a:cubicBezTo>
                      <a:cubicBezTo>
                        <a:pt x="465" y="553"/>
                        <a:pt x="501" y="529"/>
                        <a:pt x="524" y="493"/>
                      </a:cubicBezTo>
                      <a:cubicBezTo>
                        <a:pt x="560" y="469"/>
                        <a:pt x="572" y="434"/>
                        <a:pt x="584" y="398"/>
                      </a:cubicBezTo>
                      <a:cubicBezTo>
                        <a:pt x="608" y="362"/>
                        <a:pt x="608" y="327"/>
                        <a:pt x="608" y="279"/>
                      </a:cubicBezTo>
                      <a:cubicBezTo>
                        <a:pt x="608" y="243"/>
                        <a:pt x="596" y="208"/>
                        <a:pt x="572" y="172"/>
                      </a:cubicBezTo>
                      <a:cubicBezTo>
                        <a:pt x="560" y="148"/>
                        <a:pt x="548" y="124"/>
                        <a:pt x="536" y="100"/>
                      </a:cubicBezTo>
                      <a:cubicBezTo>
                        <a:pt x="501" y="65"/>
                        <a:pt x="453" y="29"/>
                        <a:pt x="405" y="17"/>
                      </a:cubicBezTo>
                      <a:cubicBezTo>
                        <a:pt x="382" y="5"/>
                        <a:pt x="358" y="5"/>
                        <a:pt x="334" y="5"/>
                      </a:cubicBezTo>
                      <a:cubicBezTo>
                        <a:pt x="318" y="2"/>
                        <a:pt x="303" y="0"/>
                        <a:pt x="28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84" name="Google Shape;2584;p57"/>
                <p:cNvSpPr/>
                <p:nvPr/>
              </p:nvSpPr>
              <p:spPr>
                <a:xfrm>
                  <a:off x="1365900" y="1504050"/>
                  <a:ext cx="24175" cy="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7" h="340" extrusionOk="0">
                      <a:moveTo>
                        <a:pt x="456" y="1"/>
                      </a:moveTo>
                      <a:cubicBezTo>
                        <a:pt x="296" y="1"/>
                        <a:pt x="150" y="60"/>
                        <a:pt x="38" y="173"/>
                      </a:cubicBezTo>
                      <a:cubicBezTo>
                        <a:pt x="1" y="209"/>
                        <a:pt x="28" y="260"/>
                        <a:pt x="63" y="260"/>
                      </a:cubicBezTo>
                      <a:cubicBezTo>
                        <a:pt x="74" y="260"/>
                        <a:pt x="86" y="255"/>
                        <a:pt x="97" y="244"/>
                      </a:cubicBezTo>
                      <a:cubicBezTo>
                        <a:pt x="197" y="184"/>
                        <a:pt x="330" y="158"/>
                        <a:pt x="455" y="158"/>
                      </a:cubicBezTo>
                      <a:cubicBezTo>
                        <a:pt x="479" y="158"/>
                        <a:pt x="502" y="159"/>
                        <a:pt x="526" y="161"/>
                      </a:cubicBezTo>
                      <a:cubicBezTo>
                        <a:pt x="585" y="173"/>
                        <a:pt x="657" y="208"/>
                        <a:pt x="728" y="232"/>
                      </a:cubicBezTo>
                      <a:cubicBezTo>
                        <a:pt x="752" y="244"/>
                        <a:pt x="788" y="280"/>
                        <a:pt x="811" y="292"/>
                      </a:cubicBezTo>
                      <a:cubicBezTo>
                        <a:pt x="847" y="315"/>
                        <a:pt x="883" y="339"/>
                        <a:pt x="919" y="339"/>
                      </a:cubicBezTo>
                      <a:cubicBezTo>
                        <a:pt x="942" y="327"/>
                        <a:pt x="954" y="327"/>
                        <a:pt x="954" y="304"/>
                      </a:cubicBezTo>
                      <a:cubicBezTo>
                        <a:pt x="966" y="256"/>
                        <a:pt x="930" y="208"/>
                        <a:pt x="907" y="173"/>
                      </a:cubicBezTo>
                      <a:cubicBezTo>
                        <a:pt x="883" y="137"/>
                        <a:pt x="835" y="113"/>
                        <a:pt x="800" y="89"/>
                      </a:cubicBezTo>
                      <a:cubicBezTo>
                        <a:pt x="728" y="42"/>
                        <a:pt x="633" y="18"/>
                        <a:pt x="538" y="6"/>
                      </a:cubicBezTo>
                      <a:cubicBezTo>
                        <a:pt x="510" y="2"/>
                        <a:pt x="483" y="1"/>
                        <a:pt x="456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85" name="Google Shape;2585;p57"/>
                <p:cNvSpPr/>
                <p:nvPr/>
              </p:nvSpPr>
              <p:spPr>
                <a:xfrm>
                  <a:off x="1287050" y="1543475"/>
                  <a:ext cx="11350" cy="19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4" h="763" extrusionOk="0">
                      <a:moveTo>
                        <a:pt x="394" y="0"/>
                      </a:moveTo>
                      <a:cubicBezTo>
                        <a:pt x="346" y="12"/>
                        <a:pt x="322" y="24"/>
                        <a:pt x="286" y="36"/>
                      </a:cubicBezTo>
                      <a:cubicBezTo>
                        <a:pt x="274" y="48"/>
                        <a:pt x="274" y="48"/>
                        <a:pt x="263" y="60"/>
                      </a:cubicBezTo>
                      <a:cubicBezTo>
                        <a:pt x="263" y="60"/>
                        <a:pt x="251" y="60"/>
                        <a:pt x="251" y="72"/>
                      </a:cubicBezTo>
                      <a:lnTo>
                        <a:pt x="239" y="72"/>
                      </a:lnTo>
                      <a:lnTo>
                        <a:pt x="215" y="84"/>
                      </a:lnTo>
                      <a:cubicBezTo>
                        <a:pt x="203" y="96"/>
                        <a:pt x="203" y="96"/>
                        <a:pt x="191" y="108"/>
                      </a:cubicBezTo>
                      <a:cubicBezTo>
                        <a:pt x="167" y="131"/>
                        <a:pt x="144" y="155"/>
                        <a:pt x="120" y="191"/>
                      </a:cubicBezTo>
                      <a:cubicBezTo>
                        <a:pt x="96" y="227"/>
                        <a:pt x="84" y="262"/>
                        <a:pt x="72" y="298"/>
                      </a:cubicBezTo>
                      <a:cubicBezTo>
                        <a:pt x="13" y="429"/>
                        <a:pt x="1" y="572"/>
                        <a:pt x="48" y="715"/>
                      </a:cubicBezTo>
                      <a:cubicBezTo>
                        <a:pt x="48" y="739"/>
                        <a:pt x="72" y="762"/>
                        <a:pt x="108" y="762"/>
                      </a:cubicBezTo>
                      <a:cubicBezTo>
                        <a:pt x="132" y="762"/>
                        <a:pt x="167" y="739"/>
                        <a:pt x="167" y="703"/>
                      </a:cubicBezTo>
                      <a:cubicBezTo>
                        <a:pt x="167" y="679"/>
                        <a:pt x="167" y="643"/>
                        <a:pt x="167" y="620"/>
                      </a:cubicBezTo>
                      <a:cubicBezTo>
                        <a:pt x="167" y="596"/>
                        <a:pt x="179" y="584"/>
                        <a:pt x="179" y="572"/>
                      </a:cubicBezTo>
                      <a:cubicBezTo>
                        <a:pt x="179" y="572"/>
                        <a:pt x="179" y="560"/>
                        <a:pt x="179" y="548"/>
                      </a:cubicBezTo>
                      <a:lnTo>
                        <a:pt x="179" y="536"/>
                      </a:lnTo>
                      <a:cubicBezTo>
                        <a:pt x="203" y="477"/>
                        <a:pt x="215" y="417"/>
                        <a:pt x="251" y="358"/>
                      </a:cubicBezTo>
                      <a:cubicBezTo>
                        <a:pt x="251" y="346"/>
                        <a:pt x="251" y="346"/>
                        <a:pt x="263" y="334"/>
                      </a:cubicBezTo>
                      <a:cubicBezTo>
                        <a:pt x="263" y="322"/>
                        <a:pt x="274" y="310"/>
                        <a:pt x="286" y="298"/>
                      </a:cubicBezTo>
                      <a:cubicBezTo>
                        <a:pt x="298" y="262"/>
                        <a:pt x="322" y="239"/>
                        <a:pt x="334" y="215"/>
                      </a:cubicBezTo>
                      <a:cubicBezTo>
                        <a:pt x="346" y="215"/>
                        <a:pt x="346" y="203"/>
                        <a:pt x="346" y="191"/>
                      </a:cubicBezTo>
                      <a:cubicBezTo>
                        <a:pt x="358" y="191"/>
                        <a:pt x="358" y="179"/>
                        <a:pt x="358" y="179"/>
                      </a:cubicBezTo>
                      <a:cubicBezTo>
                        <a:pt x="358" y="179"/>
                        <a:pt x="358" y="179"/>
                        <a:pt x="358" y="167"/>
                      </a:cubicBezTo>
                      <a:cubicBezTo>
                        <a:pt x="370" y="167"/>
                        <a:pt x="382" y="143"/>
                        <a:pt x="382" y="143"/>
                      </a:cubicBezTo>
                      <a:cubicBezTo>
                        <a:pt x="394" y="131"/>
                        <a:pt x="405" y="131"/>
                        <a:pt x="417" y="108"/>
                      </a:cubicBezTo>
                      <a:cubicBezTo>
                        <a:pt x="429" y="96"/>
                        <a:pt x="429" y="84"/>
                        <a:pt x="441" y="60"/>
                      </a:cubicBezTo>
                      <a:cubicBezTo>
                        <a:pt x="453" y="36"/>
                        <a:pt x="417" y="0"/>
                        <a:pt x="394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86" name="Google Shape;2586;p57"/>
                <p:cNvSpPr/>
                <p:nvPr/>
              </p:nvSpPr>
              <p:spPr>
                <a:xfrm>
                  <a:off x="1371300" y="1620700"/>
                  <a:ext cx="63125" cy="5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25" h="2069" extrusionOk="0">
                      <a:moveTo>
                        <a:pt x="935" y="697"/>
                      </a:moveTo>
                      <a:cubicBezTo>
                        <a:pt x="968" y="697"/>
                        <a:pt x="1002" y="712"/>
                        <a:pt x="1024" y="733"/>
                      </a:cubicBezTo>
                      <a:cubicBezTo>
                        <a:pt x="1084" y="769"/>
                        <a:pt x="1119" y="817"/>
                        <a:pt x="1155" y="876"/>
                      </a:cubicBezTo>
                      <a:cubicBezTo>
                        <a:pt x="1250" y="1007"/>
                        <a:pt x="1286" y="1150"/>
                        <a:pt x="1322" y="1305"/>
                      </a:cubicBezTo>
                      <a:cubicBezTo>
                        <a:pt x="1203" y="1233"/>
                        <a:pt x="1107" y="1138"/>
                        <a:pt x="1012" y="1043"/>
                      </a:cubicBezTo>
                      <a:cubicBezTo>
                        <a:pt x="941" y="983"/>
                        <a:pt x="822" y="876"/>
                        <a:pt x="845" y="769"/>
                      </a:cubicBezTo>
                      <a:cubicBezTo>
                        <a:pt x="858" y="717"/>
                        <a:pt x="896" y="697"/>
                        <a:pt x="935" y="697"/>
                      </a:cubicBezTo>
                      <a:close/>
                      <a:moveTo>
                        <a:pt x="394" y="1"/>
                      </a:moveTo>
                      <a:cubicBezTo>
                        <a:pt x="368" y="1"/>
                        <a:pt x="341" y="13"/>
                        <a:pt x="322" y="43"/>
                      </a:cubicBezTo>
                      <a:cubicBezTo>
                        <a:pt x="0" y="531"/>
                        <a:pt x="12" y="1150"/>
                        <a:pt x="357" y="1614"/>
                      </a:cubicBezTo>
                      <a:cubicBezTo>
                        <a:pt x="524" y="1817"/>
                        <a:pt x="786" y="2043"/>
                        <a:pt x="1072" y="2067"/>
                      </a:cubicBezTo>
                      <a:cubicBezTo>
                        <a:pt x="1087" y="2068"/>
                        <a:pt x="1101" y="2069"/>
                        <a:pt x="1115" y="2069"/>
                      </a:cubicBezTo>
                      <a:cubicBezTo>
                        <a:pt x="1348" y="2069"/>
                        <a:pt x="1466" y="1887"/>
                        <a:pt x="1488" y="1674"/>
                      </a:cubicBezTo>
                      <a:cubicBezTo>
                        <a:pt x="1585" y="1714"/>
                        <a:pt x="1683" y="1738"/>
                        <a:pt x="1780" y="1738"/>
                      </a:cubicBezTo>
                      <a:cubicBezTo>
                        <a:pt x="1825" y="1738"/>
                        <a:pt x="1871" y="1733"/>
                        <a:pt x="1917" y="1722"/>
                      </a:cubicBezTo>
                      <a:cubicBezTo>
                        <a:pt x="2262" y="1674"/>
                        <a:pt x="2453" y="1376"/>
                        <a:pt x="2500" y="1055"/>
                      </a:cubicBezTo>
                      <a:cubicBezTo>
                        <a:pt x="2524" y="900"/>
                        <a:pt x="2512" y="721"/>
                        <a:pt x="2477" y="567"/>
                      </a:cubicBezTo>
                      <a:cubicBezTo>
                        <a:pt x="2441" y="412"/>
                        <a:pt x="2381" y="221"/>
                        <a:pt x="2238" y="138"/>
                      </a:cubicBezTo>
                      <a:cubicBezTo>
                        <a:pt x="2223" y="126"/>
                        <a:pt x="2207" y="121"/>
                        <a:pt x="2192" y="121"/>
                      </a:cubicBezTo>
                      <a:cubicBezTo>
                        <a:pt x="2148" y="121"/>
                        <a:pt x="2111" y="165"/>
                        <a:pt x="2119" y="209"/>
                      </a:cubicBezTo>
                      <a:cubicBezTo>
                        <a:pt x="2119" y="317"/>
                        <a:pt x="2167" y="400"/>
                        <a:pt x="2191" y="507"/>
                      </a:cubicBezTo>
                      <a:cubicBezTo>
                        <a:pt x="2215" y="602"/>
                        <a:pt x="2238" y="710"/>
                        <a:pt x="2227" y="817"/>
                      </a:cubicBezTo>
                      <a:cubicBezTo>
                        <a:pt x="2227" y="995"/>
                        <a:pt x="2179" y="1198"/>
                        <a:pt x="2048" y="1341"/>
                      </a:cubicBezTo>
                      <a:cubicBezTo>
                        <a:pt x="1966" y="1422"/>
                        <a:pt x="1852" y="1453"/>
                        <a:pt x="1737" y="1453"/>
                      </a:cubicBezTo>
                      <a:cubicBezTo>
                        <a:pt x="1668" y="1453"/>
                        <a:pt x="1599" y="1442"/>
                        <a:pt x="1536" y="1424"/>
                      </a:cubicBezTo>
                      <a:cubicBezTo>
                        <a:pt x="1512" y="1412"/>
                        <a:pt x="1500" y="1400"/>
                        <a:pt x="1476" y="1400"/>
                      </a:cubicBezTo>
                      <a:cubicBezTo>
                        <a:pt x="1465" y="1162"/>
                        <a:pt x="1405" y="924"/>
                        <a:pt x="1262" y="757"/>
                      </a:cubicBezTo>
                      <a:cubicBezTo>
                        <a:pt x="1182" y="664"/>
                        <a:pt x="1057" y="592"/>
                        <a:pt x="943" y="592"/>
                      </a:cubicBezTo>
                      <a:cubicBezTo>
                        <a:pt x="855" y="592"/>
                        <a:pt x="773" y="636"/>
                        <a:pt x="726" y="745"/>
                      </a:cubicBezTo>
                      <a:cubicBezTo>
                        <a:pt x="679" y="864"/>
                        <a:pt x="738" y="995"/>
                        <a:pt x="810" y="1091"/>
                      </a:cubicBezTo>
                      <a:cubicBezTo>
                        <a:pt x="893" y="1222"/>
                        <a:pt x="1000" y="1341"/>
                        <a:pt x="1119" y="1448"/>
                      </a:cubicBezTo>
                      <a:cubicBezTo>
                        <a:pt x="1191" y="1507"/>
                        <a:pt x="1262" y="1567"/>
                        <a:pt x="1346" y="1614"/>
                      </a:cubicBezTo>
                      <a:cubicBezTo>
                        <a:pt x="1346" y="1674"/>
                        <a:pt x="1346" y="1745"/>
                        <a:pt x="1322" y="1793"/>
                      </a:cubicBezTo>
                      <a:cubicBezTo>
                        <a:pt x="1295" y="1842"/>
                        <a:pt x="1255" y="1859"/>
                        <a:pt x="1210" y="1859"/>
                      </a:cubicBezTo>
                      <a:cubicBezTo>
                        <a:pt x="1135" y="1859"/>
                        <a:pt x="1048" y="1811"/>
                        <a:pt x="988" y="1781"/>
                      </a:cubicBezTo>
                      <a:cubicBezTo>
                        <a:pt x="810" y="1698"/>
                        <a:pt x="655" y="1579"/>
                        <a:pt x="536" y="1412"/>
                      </a:cubicBezTo>
                      <a:cubicBezTo>
                        <a:pt x="274" y="1055"/>
                        <a:pt x="262" y="531"/>
                        <a:pt x="488" y="162"/>
                      </a:cubicBezTo>
                      <a:cubicBezTo>
                        <a:pt x="531" y="84"/>
                        <a:pt x="462" y="1"/>
                        <a:pt x="394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587" name="Google Shape;2587;p57"/>
            <p:cNvGrpSpPr/>
            <p:nvPr/>
          </p:nvGrpSpPr>
          <p:grpSpPr>
            <a:xfrm rot="-200432">
              <a:off x="2037202" y="911017"/>
              <a:ext cx="1876987" cy="1405795"/>
              <a:chOff x="4109875" y="2082031"/>
              <a:chExt cx="415550" cy="311225"/>
            </a:xfrm>
          </p:grpSpPr>
          <p:sp>
            <p:nvSpPr>
              <p:cNvPr id="2588" name="Google Shape;2588;p57"/>
              <p:cNvSpPr/>
              <p:nvPr/>
            </p:nvSpPr>
            <p:spPr>
              <a:xfrm>
                <a:off x="4109875" y="2082181"/>
                <a:ext cx="415550" cy="310925"/>
              </a:xfrm>
              <a:custGeom>
                <a:avLst/>
                <a:gdLst/>
                <a:ahLst/>
                <a:cxnLst/>
                <a:rect l="l" t="t" r="r" b="b"/>
                <a:pathLst>
                  <a:path w="16622" h="12437" extrusionOk="0">
                    <a:moveTo>
                      <a:pt x="9710" y="1"/>
                    </a:moveTo>
                    <a:cubicBezTo>
                      <a:pt x="9680" y="1"/>
                      <a:pt x="9650" y="7"/>
                      <a:pt x="9620" y="18"/>
                    </a:cubicBezTo>
                    <a:cubicBezTo>
                      <a:pt x="9585" y="30"/>
                      <a:pt x="9561" y="42"/>
                      <a:pt x="9537" y="78"/>
                    </a:cubicBezTo>
                    <a:cubicBezTo>
                      <a:pt x="9430" y="78"/>
                      <a:pt x="9311" y="90"/>
                      <a:pt x="9216" y="138"/>
                    </a:cubicBezTo>
                    <a:cubicBezTo>
                      <a:pt x="8977" y="245"/>
                      <a:pt x="8811" y="423"/>
                      <a:pt x="8739" y="673"/>
                    </a:cubicBezTo>
                    <a:cubicBezTo>
                      <a:pt x="8668" y="923"/>
                      <a:pt x="8751" y="1197"/>
                      <a:pt x="8942" y="1388"/>
                    </a:cubicBezTo>
                    <a:cubicBezTo>
                      <a:pt x="9050" y="1488"/>
                      <a:pt x="9194" y="1539"/>
                      <a:pt x="9336" y="1539"/>
                    </a:cubicBezTo>
                    <a:cubicBezTo>
                      <a:pt x="9413" y="1539"/>
                      <a:pt x="9490" y="1524"/>
                      <a:pt x="9561" y="1495"/>
                    </a:cubicBezTo>
                    <a:cubicBezTo>
                      <a:pt x="9585" y="1566"/>
                      <a:pt x="9597" y="1638"/>
                      <a:pt x="9608" y="1697"/>
                    </a:cubicBezTo>
                    <a:cubicBezTo>
                      <a:pt x="9644" y="1876"/>
                      <a:pt x="9656" y="2054"/>
                      <a:pt x="9656" y="2221"/>
                    </a:cubicBezTo>
                    <a:cubicBezTo>
                      <a:pt x="9644" y="2423"/>
                      <a:pt x="9608" y="2614"/>
                      <a:pt x="9561" y="2804"/>
                    </a:cubicBezTo>
                    <a:cubicBezTo>
                      <a:pt x="9427" y="2795"/>
                      <a:pt x="9299" y="2792"/>
                      <a:pt x="9177" y="2792"/>
                    </a:cubicBezTo>
                    <a:cubicBezTo>
                      <a:pt x="8493" y="2792"/>
                      <a:pt x="8013" y="2912"/>
                      <a:pt x="8013" y="2912"/>
                    </a:cubicBezTo>
                    <a:cubicBezTo>
                      <a:pt x="8013" y="2912"/>
                      <a:pt x="7680" y="2971"/>
                      <a:pt x="7227" y="3126"/>
                    </a:cubicBezTo>
                    <a:cubicBezTo>
                      <a:pt x="7168" y="2995"/>
                      <a:pt x="7120" y="2864"/>
                      <a:pt x="7084" y="2721"/>
                    </a:cubicBezTo>
                    <a:cubicBezTo>
                      <a:pt x="7037" y="2543"/>
                      <a:pt x="7013" y="2352"/>
                      <a:pt x="7013" y="2162"/>
                    </a:cubicBezTo>
                    <a:cubicBezTo>
                      <a:pt x="7156" y="2150"/>
                      <a:pt x="7299" y="2090"/>
                      <a:pt x="7406" y="1995"/>
                    </a:cubicBezTo>
                    <a:cubicBezTo>
                      <a:pt x="7584" y="1852"/>
                      <a:pt x="7703" y="1661"/>
                      <a:pt x="7739" y="1447"/>
                    </a:cubicBezTo>
                    <a:cubicBezTo>
                      <a:pt x="7787" y="1257"/>
                      <a:pt x="7763" y="1042"/>
                      <a:pt x="7680" y="864"/>
                    </a:cubicBezTo>
                    <a:cubicBezTo>
                      <a:pt x="7656" y="828"/>
                      <a:pt x="7632" y="780"/>
                      <a:pt x="7608" y="745"/>
                    </a:cubicBezTo>
                    <a:cubicBezTo>
                      <a:pt x="7584" y="685"/>
                      <a:pt x="7561" y="638"/>
                      <a:pt x="7537" y="590"/>
                    </a:cubicBezTo>
                    <a:lnTo>
                      <a:pt x="7453" y="519"/>
                    </a:lnTo>
                    <a:cubicBezTo>
                      <a:pt x="7394" y="471"/>
                      <a:pt x="7334" y="459"/>
                      <a:pt x="7275" y="459"/>
                    </a:cubicBezTo>
                    <a:cubicBezTo>
                      <a:pt x="7215" y="447"/>
                      <a:pt x="7156" y="423"/>
                      <a:pt x="7084" y="423"/>
                    </a:cubicBezTo>
                    <a:cubicBezTo>
                      <a:pt x="7064" y="422"/>
                      <a:pt x="7044" y="422"/>
                      <a:pt x="7024" y="422"/>
                    </a:cubicBezTo>
                    <a:cubicBezTo>
                      <a:pt x="6806" y="422"/>
                      <a:pt x="6590" y="481"/>
                      <a:pt x="6394" y="590"/>
                    </a:cubicBezTo>
                    <a:cubicBezTo>
                      <a:pt x="6203" y="709"/>
                      <a:pt x="6084" y="899"/>
                      <a:pt x="6037" y="1102"/>
                    </a:cubicBezTo>
                    <a:cubicBezTo>
                      <a:pt x="5989" y="1304"/>
                      <a:pt x="6025" y="1519"/>
                      <a:pt x="6132" y="1697"/>
                    </a:cubicBezTo>
                    <a:cubicBezTo>
                      <a:pt x="6156" y="1757"/>
                      <a:pt x="6203" y="1804"/>
                      <a:pt x="6251" y="1852"/>
                    </a:cubicBezTo>
                    <a:cubicBezTo>
                      <a:pt x="6263" y="1864"/>
                      <a:pt x="6275" y="1888"/>
                      <a:pt x="6287" y="1900"/>
                    </a:cubicBezTo>
                    <a:cubicBezTo>
                      <a:pt x="6370" y="1983"/>
                      <a:pt x="6465" y="2054"/>
                      <a:pt x="6572" y="2102"/>
                    </a:cubicBezTo>
                    <a:cubicBezTo>
                      <a:pt x="6572" y="2126"/>
                      <a:pt x="6572" y="2150"/>
                      <a:pt x="6572" y="2173"/>
                    </a:cubicBezTo>
                    <a:cubicBezTo>
                      <a:pt x="6560" y="2400"/>
                      <a:pt x="6596" y="2638"/>
                      <a:pt x="6656" y="2864"/>
                    </a:cubicBezTo>
                    <a:cubicBezTo>
                      <a:pt x="6691" y="3007"/>
                      <a:pt x="6751" y="3150"/>
                      <a:pt x="6822" y="3293"/>
                    </a:cubicBezTo>
                    <a:cubicBezTo>
                      <a:pt x="6156" y="3578"/>
                      <a:pt x="5370" y="4067"/>
                      <a:pt x="4870" y="4888"/>
                    </a:cubicBezTo>
                    <a:cubicBezTo>
                      <a:pt x="4727" y="4757"/>
                      <a:pt x="4572" y="4638"/>
                      <a:pt x="4417" y="4531"/>
                    </a:cubicBezTo>
                    <a:cubicBezTo>
                      <a:pt x="4298" y="4424"/>
                      <a:pt x="4179" y="4328"/>
                      <a:pt x="4060" y="4233"/>
                    </a:cubicBezTo>
                    <a:cubicBezTo>
                      <a:pt x="4120" y="3983"/>
                      <a:pt x="4072" y="3674"/>
                      <a:pt x="4048" y="3447"/>
                    </a:cubicBezTo>
                    <a:cubicBezTo>
                      <a:pt x="4001" y="3138"/>
                      <a:pt x="3917" y="2840"/>
                      <a:pt x="3786" y="2554"/>
                    </a:cubicBezTo>
                    <a:cubicBezTo>
                      <a:pt x="3536" y="1971"/>
                      <a:pt x="3131" y="1447"/>
                      <a:pt x="2608" y="1078"/>
                    </a:cubicBezTo>
                    <a:cubicBezTo>
                      <a:pt x="2552" y="1040"/>
                      <a:pt x="2491" y="1023"/>
                      <a:pt x="2432" y="1023"/>
                    </a:cubicBezTo>
                    <a:cubicBezTo>
                      <a:pt x="2253" y="1023"/>
                      <a:pt x="2095" y="1182"/>
                      <a:pt x="2167" y="1388"/>
                    </a:cubicBezTo>
                    <a:cubicBezTo>
                      <a:pt x="2405" y="2078"/>
                      <a:pt x="2631" y="2769"/>
                      <a:pt x="2846" y="3459"/>
                    </a:cubicBezTo>
                    <a:cubicBezTo>
                      <a:pt x="2072" y="3066"/>
                      <a:pt x="1381" y="2495"/>
                      <a:pt x="905" y="1769"/>
                    </a:cubicBezTo>
                    <a:cubicBezTo>
                      <a:pt x="847" y="1683"/>
                      <a:pt x="767" y="1647"/>
                      <a:pt x="685" y="1647"/>
                    </a:cubicBezTo>
                    <a:cubicBezTo>
                      <a:pt x="551" y="1647"/>
                      <a:pt x="414" y="1747"/>
                      <a:pt x="369" y="1888"/>
                    </a:cubicBezTo>
                    <a:cubicBezTo>
                      <a:pt x="0" y="3055"/>
                      <a:pt x="738" y="4293"/>
                      <a:pt x="1810" y="4769"/>
                    </a:cubicBezTo>
                    <a:cubicBezTo>
                      <a:pt x="2072" y="4876"/>
                      <a:pt x="2346" y="4960"/>
                      <a:pt x="2620" y="4983"/>
                    </a:cubicBezTo>
                    <a:cubicBezTo>
                      <a:pt x="2727" y="4999"/>
                      <a:pt x="2834" y="5003"/>
                      <a:pt x="2941" y="5003"/>
                    </a:cubicBezTo>
                    <a:cubicBezTo>
                      <a:pt x="3048" y="5003"/>
                      <a:pt x="3155" y="4999"/>
                      <a:pt x="3262" y="4999"/>
                    </a:cubicBezTo>
                    <a:cubicBezTo>
                      <a:pt x="3370" y="4999"/>
                      <a:pt x="3477" y="5003"/>
                      <a:pt x="3584" y="5019"/>
                    </a:cubicBezTo>
                    <a:cubicBezTo>
                      <a:pt x="3655" y="5031"/>
                      <a:pt x="3715" y="5043"/>
                      <a:pt x="3786" y="5067"/>
                    </a:cubicBezTo>
                    <a:cubicBezTo>
                      <a:pt x="4001" y="5305"/>
                      <a:pt x="4251" y="5519"/>
                      <a:pt x="4513" y="5710"/>
                    </a:cubicBezTo>
                    <a:cubicBezTo>
                      <a:pt x="4405" y="6079"/>
                      <a:pt x="4358" y="6495"/>
                      <a:pt x="4370" y="6972"/>
                    </a:cubicBezTo>
                    <a:cubicBezTo>
                      <a:pt x="4405" y="7650"/>
                      <a:pt x="4513" y="8234"/>
                      <a:pt x="4667" y="8710"/>
                    </a:cubicBezTo>
                    <a:cubicBezTo>
                      <a:pt x="4405" y="8805"/>
                      <a:pt x="4155" y="8936"/>
                      <a:pt x="3965" y="9127"/>
                    </a:cubicBezTo>
                    <a:cubicBezTo>
                      <a:pt x="3751" y="9341"/>
                      <a:pt x="3584" y="9591"/>
                      <a:pt x="3489" y="9865"/>
                    </a:cubicBezTo>
                    <a:cubicBezTo>
                      <a:pt x="3429" y="10008"/>
                      <a:pt x="3405" y="10163"/>
                      <a:pt x="3405" y="10317"/>
                    </a:cubicBezTo>
                    <a:cubicBezTo>
                      <a:pt x="3405" y="10460"/>
                      <a:pt x="3405" y="10663"/>
                      <a:pt x="3548" y="10734"/>
                    </a:cubicBezTo>
                    <a:cubicBezTo>
                      <a:pt x="3574" y="10754"/>
                      <a:pt x="3604" y="10763"/>
                      <a:pt x="3634" y="10763"/>
                    </a:cubicBezTo>
                    <a:cubicBezTo>
                      <a:pt x="3658" y="10763"/>
                      <a:pt x="3682" y="10757"/>
                      <a:pt x="3703" y="10746"/>
                    </a:cubicBezTo>
                    <a:cubicBezTo>
                      <a:pt x="3810" y="10675"/>
                      <a:pt x="3834" y="10555"/>
                      <a:pt x="3870" y="10436"/>
                    </a:cubicBezTo>
                    <a:cubicBezTo>
                      <a:pt x="3893" y="10329"/>
                      <a:pt x="3929" y="10210"/>
                      <a:pt x="3977" y="10103"/>
                    </a:cubicBezTo>
                    <a:cubicBezTo>
                      <a:pt x="4048" y="9889"/>
                      <a:pt x="4155" y="9698"/>
                      <a:pt x="4310" y="9543"/>
                    </a:cubicBezTo>
                    <a:cubicBezTo>
                      <a:pt x="4465" y="9377"/>
                      <a:pt x="4644" y="9258"/>
                      <a:pt x="4858" y="9174"/>
                    </a:cubicBezTo>
                    <a:cubicBezTo>
                      <a:pt x="4953" y="9389"/>
                      <a:pt x="5072" y="9579"/>
                      <a:pt x="5203" y="9746"/>
                    </a:cubicBezTo>
                    <a:cubicBezTo>
                      <a:pt x="5108" y="9829"/>
                      <a:pt x="5013" y="9936"/>
                      <a:pt x="4929" y="10043"/>
                    </a:cubicBezTo>
                    <a:cubicBezTo>
                      <a:pt x="4727" y="10305"/>
                      <a:pt x="4584" y="10615"/>
                      <a:pt x="4536" y="10936"/>
                    </a:cubicBezTo>
                    <a:cubicBezTo>
                      <a:pt x="4513" y="11103"/>
                      <a:pt x="4513" y="11282"/>
                      <a:pt x="4560" y="11425"/>
                    </a:cubicBezTo>
                    <a:cubicBezTo>
                      <a:pt x="4596" y="11532"/>
                      <a:pt x="4644" y="11603"/>
                      <a:pt x="4715" y="11675"/>
                    </a:cubicBezTo>
                    <a:cubicBezTo>
                      <a:pt x="4751" y="11710"/>
                      <a:pt x="4786" y="11734"/>
                      <a:pt x="4822" y="11758"/>
                    </a:cubicBezTo>
                    <a:cubicBezTo>
                      <a:pt x="4858" y="11782"/>
                      <a:pt x="4882" y="11782"/>
                      <a:pt x="4917" y="11794"/>
                    </a:cubicBezTo>
                    <a:cubicBezTo>
                      <a:pt x="4941" y="11788"/>
                      <a:pt x="4959" y="11785"/>
                      <a:pt x="4967" y="11785"/>
                    </a:cubicBezTo>
                    <a:cubicBezTo>
                      <a:pt x="4974" y="11785"/>
                      <a:pt x="4971" y="11788"/>
                      <a:pt x="4953" y="11794"/>
                    </a:cubicBezTo>
                    <a:cubicBezTo>
                      <a:pt x="5013" y="11794"/>
                      <a:pt x="5072" y="11746"/>
                      <a:pt x="5084" y="11698"/>
                    </a:cubicBezTo>
                    <a:cubicBezTo>
                      <a:pt x="5096" y="11651"/>
                      <a:pt x="5108" y="11579"/>
                      <a:pt x="5108" y="11520"/>
                    </a:cubicBezTo>
                    <a:cubicBezTo>
                      <a:pt x="5108" y="11437"/>
                      <a:pt x="5108" y="11365"/>
                      <a:pt x="5096" y="11317"/>
                    </a:cubicBezTo>
                    <a:cubicBezTo>
                      <a:pt x="5096" y="11210"/>
                      <a:pt x="5084" y="11067"/>
                      <a:pt x="5108" y="10972"/>
                    </a:cubicBezTo>
                    <a:cubicBezTo>
                      <a:pt x="5167" y="10722"/>
                      <a:pt x="5263" y="10532"/>
                      <a:pt x="5429" y="10317"/>
                    </a:cubicBezTo>
                    <a:cubicBezTo>
                      <a:pt x="5465" y="10258"/>
                      <a:pt x="5525" y="10198"/>
                      <a:pt x="5584" y="10139"/>
                    </a:cubicBezTo>
                    <a:cubicBezTo>
                      <a:pt x="5751" y="10270"/>
                      <a:pt x="5929" y="10389"/>
                      <a:pt x="6108" y="10484"/>
                    </a:cubicBezTo>
                    <a:cubicBezTo>
                      <a:pt x="6096" y="10520"/>
                      <a:pt x="6084" y="10544"/>
                      <a:pt x="6060" y="10579"/>
                    </a:cubicBezTo>
                    <a:cubicBezTo>
                      <a:pt x="5941" y="10853"/>
                      <a:pt x="5870" y="11163"/>
                      <a:pt x="5846" y="11472"/>
                    </a:cubicBezTo>
                    <a:cubicBezTo>
                      <a:pt x="5846" y="11651"/>
                      <a:pt x="5858" y="11829"/>
                      <a:pt x="5906" y="11996"/>
                    </a:cubicBezTo>
                    <a:cubicBezTo>
                      <a:pt x="5929" y="12079"/>
                      <a:pt x="5965" y="12163"/>
                      <a:pt x="6001" y="12234"/>
                    </a:cubicBezTo>
                    <a:cubicBezTo>
                      <a:pt x="6072" y="12329"/>
                      <a:pt x="6156" y="12377"/>
                      <a:pt x="6263" y="12425"/>
                    </a:cubicBezTo>
                    <a:cubicBezTo>
                      <a:pt x="6283" y="12433"/>
                      <a:pt x="6303" y="12436"/>
                      <a:pt x="6322" y="12436"/>
                    </a:cubicBezTo>
                    <a:cubicBezTo>
                      <a:pt x="6419" y="12436"/>
                      <a:pt x="6503" y="12345"/>
                      <a:pt x="6513" y="12246"/>
                    </a:cubicBezTo>
                    <a:cubicBezTo>
                      <a:pt x="6525" y="12175"/>
                      <a:pt x="6525" y="12103"/>
                      <a:pt x="6513" y="12032"/>
                    </a:cubicBezTo>
                    <a:cubicBezTo>
                      <a:pt x="6501" y="11960"/>
                      <a:pt x="6477" y="11901"/>
                      <a:pt x="6477" y="11829"/>
                    </a:cubicBezTo>
                    <a:cubicBezTo>
                      <a:pt x="6453" y="11722"/>
                      <a:pt x="6453" y="11591"/>
                      <a:pt x="6453" y="11472"/>
                    </a:cubicBezTo>
                    <a:cubicBezTo>
                      <a:pt x="6477" y="11234"/>
                      <a:pt x="6513" y="11044"/>
                      <a:pt x="6608" y="10805"/>
                    </a:cubicBezTo>
                    <a:cubicBezTo>
                      <a:pt x="6632" y="10770"/>
                      <a:pt x="6644" y="10734"/>
                      <a:pt x="6668" y="10698"/>
                    </a:cubicBezTo>
                    <a:cubicBezTo>
                      <a:pt x="7023" y="10796"/>
                      <a:pt x="7412" y="10836"/>
                      <a:pt x="7818" y="10836"/>
                    </a:cubicBezTo>
                    <a:cubicBezTo>
                      <a:pt x="8106" y="10836"/>
                      <a:pt x="8403" y="10816"/>
                      <a:pt x="8704" y="10782"/>
                    </a:cubicBezTo>
                    <a:cubicBezTo>
                      <a:pt x="9954" y="10627"/>
                      <a:pt x="11644" y="10127"/>
                      <a:pt x="12692" y="9115"/>
                    </a:cubicBezTo>
                    <a:cubicBezTo>
                      <a:pt x="12823" y="9186"/>
                      <a:pt x="12954" y="9270"/>
                      <a:pt x="13049" y="9365"/>
                    </a:cubicBezTo>
                    <a:cubicBezTo>
                      <a:pt x="13240" y="9532"/>
                      <a:pt x="13359" y="9686"/>
                      <a:pt x="13478" y="9889"/>
                    </a:cubicBezTo>
                    <a:cubicBezTo>
                      <a:pt x="13538" y="10008"/>
                      <a:pt x="13585" y="10127"/>
                      <a:pt x="13621" y="10234"/>
                    </a:cubicBezTo>
                    <a:cubicBezTo>
                      <a:pt x="13633" y="10294"/>
                      <a:pt x="13645" y="10365"/>
                      <a:pt x="13657" y="10424"/>
                    </a:cubicBezTo>
                    <a:cubicBezTo>
                      <a:pt x="13680" y="10496"/>
                      <a:pt x="13716" y="10555"/>
                      <a:pt x="13752" y="10627"/>
                    </a:cubicBezTo>
                    <a:cubicBezTo>
                      <a:pt x="13789" y="10686"/>
                      <a:pt x="13862" y="10726"/>
                      <a:pt x="13935" y="10726"/>
                    </a:cubicBezTo>
                    <a:cubicBezTo>
                      <a:pt x="13980" y="10726"/>
                      <a:pt x="14025" y="10711"/>
                      <a:pt x="14061" y="10675"/>
                    </a:cubicBezTo>
                    <a:cubicBezTo>
                      <a:pt x="14145" y="10591"/>
                      <a:pt x="14192" y="10508"/>
                      <a:pt x="14216" y="10401"/>
                    </a:cubicBezTo>
                    <a:cubicBezTo>
                      <a:pt x="14228" y="10305"/>
                      <a:pt x="14216" y="10222"/>
                      <a:pt x="14204" y="10139"/>
                    </a:cubicBezTo>
                    <a:cubicBezTo>
                      <a:pt x="14169" y="9960"/>
                      <a:pt x="14109" y="9793"/>
                      <a:pt x="14026" y="9639"/>
                    </a:cubicBezTo>
                    <a:cubicBezTo>
                      <a:pt x="13883" y="9377"/>
                      <a:pt x="13680" y="9115"/>
                      <a:pt x="13442" y="8924"/>
                    </a:cubicBezTo>
                    <a:cubicBezTo>
                      <a:pt x="13335" y="8829"/>
                      <a:pt x="13204" y="8746"/>
                      <a:pt x="13073" y="8686"/>
                    </a:cubicBezTo>
                    <a:cubicBezTo>
                      <a:pt x="13180" y="8543"/>
                      <a:pt x="13264" y="8389"/>
                      <a:pt x="13347" y="8234"/>
                    </a:cubicBezTo>
                    <a:cubicBezTo>
                      <a:pt x="13538" y="8258"/>
                      <a:pt x="13764" y="8329"/>
                      <a:pt x="13919" y="8412"/>
                    </a:cubicBezTo>
                    <a:cubicBezTo>
                      <a:pt x="14157" y="8531"/>
                      <a:pt x="14323" y="8662"/>
                      <a:pt x="14478" y="8877"/>
                    </a:cubicBezTo>
                    <a:cubicBezTo>
                      <a:pt x="14550" y="8948"/>
                      <a:pt x="14597" y="9079"/>
                      <a:pt x="14633" y="9174"/>
                    </a:cubicBezTo>
                    <a:cubicBezTo>
                      <a:pt x="14657" y="9222"/>
                      <a:pt x="14681" y="9293"/>
                      <a:pt x="14716" y="9365"/>
                    </a:cubicBezTo>
                    <a:cubicBezTo>
                      <a:pt x="14740" y="9424"/>
                      <a:pt x="14776" y="9484"/>
                      <a:pt x="14812" y="9508"/>
                    </a:cubicBezTo>
                    <a:cubicBezTo>
                      <a:pt x="14835" y="9539"/>
                      <a:pt x="14875" y="9555"/>
                      <a:pt x="14913" y="9555"/>
                    </a:cubicBezTo>
                    <a:cubicBezTo>
                      <a:pt x="14932" y="9555"/>
                      <a:pt x="14950" y="9551"/>
                      <a:pt x="14966" y="9543"/>
                    </a:cubicBezTo>
                    <a:cubicBezTo>
                      <a:pt x="14942" y="9543"/>
                      <a:pt x="14954" y="9543"/>
                      <a:pt x="15002" y="9520"/>
                    </a:cubicBezTo>
                    <a:cubicBezTo>
                      <a:pt x="15026" y="9508"/>
                      <a:pt x="15050" y="9484"/>
                      <a:pt x="15073" y="9460"/>
                    </a:cubicBezTo>
                    <a:cubicBezTo>
                      <a:pt x="15097" y="9424"/>
                      <a:pt x="15121" y="9377"/>
                      <a:pt x="15133" y="9329"/>
                    </a:cubicBezTo>
                    <a:cubicBezTo>
                      <a:pt x="15181" y="9234"/>
                      <a:pt x="15181" y="9151"/>
                      <a:pt x="15169" y="9043"/>
                    </a:cubicBezTo>
                    <a:cubicBezTo>
                      <a:pt x="15145" y="8889"/>
                      <a:pt x="15073" y="8734"/>
                      <a:pt x="14990" y="8591"/>
                    </a:cubicBezTo>
                    <a:cubicBezTo>
                      <a:pt x="14800" y="8317"/>
                      <a:pt x="14538" y="8091"/>
                      <a:pt x="14240" y="7948"/>
                    </a:cubicBezTo>
                    <a:cubicBezTo>
                      <a:pt x="14014" y="7829"/>
                      <a:pt x="13776" y="7757"/>
                      <a:pt x="13526" y="7710"/>
                    </a:cubicBezTo>
                    <a:cubicBezTo>
                      <a:pt x="13573" y="7543"/>
                      <a:pt x="13597" y="7376"/>
                      <a:pt x="13609" y="7186"/>
                    </a:cubicBezTo>
                    <a:cubicBezTo>
                      <a:pt x="13704" y="7162"/>
                      <a:pt x="13799" y="7150"/>
                      <a:pt x="13883" y="7138"/>
                    </a:cubicBezTo>
                    <a:cubicBezTo>
                      <a:pt x="13934" y="7133"/>
                      <a:pt x="13984" y="7131"/>
                      <a:pt x="14033" y="7131"/>
                    </a:cubicBezTo>
                    <a:cubicBezTo>
                      <a:pt x="14225" y="7131"/>
                      <a:pt x="14405" y="7167"/>
                      <a:pt x="14585" y="7234"/>
                    </a:cubicBezTo>
                    <a:cubicBezTo>
                      <a:pt x="14800" y="7305"/>
                      <a:pt x="14978" y="7436"/>
                      <a:pt x="15133" y="7591"/>
                    </a:cubicBezTo>
                    <a:cubicBezTo>
                      <a:pt x="15216" y="7674"/>
                      <a:pt x="15300" y="7757"/>
                      <a:pt x="15371" y="7853"/>
                    </a:cubicBezTo>
                    <a:cubicBezTo>
                      <a:pt x="15454" y="7948"/>
                      <a:pt x="15526" y="8043"/>
                      <a:pt x="15657" y="8055"/>
                    </a:cubicBezTo>
                    <a:cubicBezTo>
                      <a:pt x="15665" y="8057"/>
                      <a:pt x="15672" y="8057"/>
                      <a:pt x="15680" y="8057"/>
                    </a:cubicBezTo>
                    <a:cubicBezTo>
                      <a:pt x="15729" y="8057"/>
                      <a:pt x="15769" y="8025"/>
                      <a:pt x="15800" y="7984"/>
                    </a:cubicBezTo>
                    <a:cubicBezTo>
                      <a:pt x="15895" y="7853"/>
                      <a:pt x="15812" y="7674"/>
                      <a:pt x="15752" y="7543"/>
                    </a:cubicBezTo>
                    <a:cubicBezTo>
                      <a:pt x="15681" y="7400"/>
                      <a:pt x="15585" y="7281"/>
                      <a:pt x="15478" y="7174"/>
                    </a:cubicBezTo>
                    <a:cubicBezTo>
                      <a:pt x="15276" y="6972"/>
                      <a:pt x="15014" y="6805"/>
                      <a:pt x="14740" y="6710"/>
                    </a:cubicBezTo>
                    <a:cubicBezTo>
                      <a:pt x="14552" y="6644"/>
                      <a:pt x="14354" y="6615"/>
                      <a:pt x="14156" y="6615"/>
                    </a:cubicBezTo>
                    <a:cubicBezTo>
                      <a:pt x="14029" y="6615"/>
                      <a:pt x="13901" y="6627"/>
                      <a:pt x="13776" y="6650"/>
                    </a:cubicBezTo>
                    <a:cubicBezTo>
                      <a:pt x="13716" y="6662"/>
                      <a:pt x="13657" y="6674"/>
                      <a:pt x="13597" y="6686"/>
                    </a:cubicBezTo>
                    <a:cubicBezTo>
                      <a:pt x="13561" y="6317"/>
                      <a:pt x="13454" y="5924"/>
                      <a:pt x="13276" y="5483"/>
                    </a:cubicBezTo>
                    <a:cubicBezTo>
                      <a:pt x="13252" y="5436"/>
                      <a:pt x="13228" y="5376"/>
                      <a:pt x="13204" y="5329"/>
                    </a:cubicBezTo>
                    <a:cubicBezTo>
                      <a:pt x="13371" y="5090"/>
                      <a:pt x="13514" y="4840"/>
                      <a:pt x="13633" y="4579"/>
                    </a:cubicBezTo>
                    <a:cubicBezTo>
                      <a:pt x="13680" y="4543"/>
                      <a:pt x="13740" y="4507"/>
                      <a:pt x="13799" y="4483"/>
                    </a:cubicBezTo>
                    <a:cubicBezTo>
                      <a:pt x="14097" y="4340"/>
                      <a:pt x="14419" y="4293"/>
                      <a:pt x="14716" y="4162"/>
                    </a:cubicBezTo>
                    <a:cubicBezTo>
                      <a:pt x="14966" y="4043"/>
                      <a:pt x="15204" y="3888"/>
                      <a:pt x="15419" y="3709"/>
                    </a:cubicBezTo>
                    <a:cubicBezTo>
                      <a:pt x="16300" y="2924"/>
                      <a:pt x="16621" y="1531"/>
                      <a:pt x="15919" y="519"/>
                    </a:cubicBezTo>
                    <a:cubicBezTo>
                      <a:pt x="15850" y="427"/>
                      <a:pt x="15740" y="374"/>
                      <a:pt x="15635" y="374"/>
                    </a:cubicBezTo>
                    <a:cubicBezTo>
                      <a:pt x="15522" y="374"/>
                      <a:pt x="15414" y="436"/>
                      <a:pt x="15371" y="578"/>
                    </a:cubicBezTo>
                    <a:cubicBezTo>
                      <a:pt x="15145" y="1411"/>
                      <a:pt x="14657" y="2162"/>
                      <a:pt x="14026" y="2769"/>
                    </a:cubicBezTo>
                    <a:cubicBezTo>
                      <a:pt x="14026" y="2042"/>
                      <a:pt x="14038" y="1316"/>
                      <a:pt x="14050" y="590"/>
                    </a:cubicBezTo>
                    <a:cubicBezTo>
                      <a:pt x="14057" y="413"/>
                      <a:pt x="13923" y="309"/>
                      <a:pt x="13780" y="309"/>
                    </a:cubicBezTo>
                    <a:cubicBezTo>
                      <a:pt x="13692" y="309"/>
                      <a:pt x="13601" y="349"/>
                      <a:pt x="13538" y="435"/>
                    </a:cubicBezTo>
                    <a:cubicBezTo>
                      <a:pt x="13157" y="947"/>
                      <a:pt x="12918" y="1554"/>
                      <a:pt x="12859" y="2197"/>
                    </a:cubicBezTo>
                    <a:cubicBezTo>
                      <a:pt x="12823" y="2507"/>
                      <a:pt x="12835" y="2816"/>
                      <a:pt x="12883" y="3126"/>
                    </a:cubicBezTo>
                    <a:cubicBezTo>
                      <a:pt x="12918" y="3352"/>
                      <a:pt x="12966" y="3662"/>
                      <a:pt x="13109" y="3876"/>
                    </a:cubicBezTo>
                    <a:cubicBezTo>
                      <a:pt x="13026" y="4007"/>
                      <a:pt x="12930" y="4138"/>
                      <a:pt x="12859" y="4269"/>
                    </a:cubicBezTo>
                    <a:cubicBezTo>
                      <a:pt x="12811" y="4340"/>
                      <a:pt x="12764" y="4412"/>
                      <a:pt x="12716" y="4471"/>
                    </a:cubicBezTo>
                    <a:cubicBezTo>
                      <a:pt x="11930" y="3412"/>
                      <a:pt x="10894" y="2983"/>
                      <a:pt x="9989" y="2852"/>
                    </a:cubicBezTo>
                    <a:cubicBezTo>
                      <a:pt x="10061" y="2650"/>
                      <a:pt x="10097" y="2447"/>
                      <a:pt x="10109" y="2245"/>
                    </a:cubicBezTo>
                    <a:cubicBezTo>
                      <a:pt x="10120" y="1947"/>
                      <a:pt x="10097" y="1602"/>
                      <a:pt x="9966" y="1328"/>
                    </a:cubicBezTo>
                    <a:cubicBezTo>
                      <a:pt x="9978" y="1316"/>
                      <a:pt x="9989" y="1316"/>
                      <a:pt x="10001" y="1304"/>
                    </a:cubicBezTo>
                    <a:cubicBezTo>
                      <a:pt x="10168" y="1173"/>
                      <a:pt x="10263" y="935"/>
                      <a:pt x="10240" y="733"/>
                    </a:cubicBezTo>
                    <a:cubicBezTo>
                      <a:pt x="10228" y="649"/>
                      <a:pt x="10204" y="578"/>
                      <a:pt x="10180" y="519"/>
                    </a:cubicBezTo>
                    <a:cubicBezTo>
                      <a:pt x="10168" y="471"/>
                      <a:pt x="10156" y="423"/>
                      <a:pt x="10132" y="364"/>
                    </a:cubicBezTo>
                    <a:cubicBezTo>
                      <a:pt x="10109" y="328"/>
                      <a:pt x="10085" y="280"/>
                      <a:pt x="10073" y="245"/>
                    </a:cubicBezTo>
                    <a:cubicBezTo>
                      <a:pt x="10025" y="173"/>
                      <a:pt x="9966" y="102"/>
                      <a:pt x="9894" y="66"/>
                    </a:cubicBezTo>
                    <a:cubicBezTo>
                      <a:pt x="9870" y="42"/>
                      <a:pt x="9835" y="30"/>
                      <a:pt x="9799" y="18"/>
                    </a:cubicBezTo>
                    <a:cubicBezTo>
                      <a:pt x="9769" y="7"/>
                      <a:pt x="9739" y="1"/>
                      <a:pt x="971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589" name="Google Shape;2589;p57"/>
              <p:cNvGrpSpPr/>
              <p:nvPr/>
            </p:nvGrpSpPr>
            <p:grpSpPr>
              <a:xfrm>
                <a:off x="4110025" y="2082031"/>
                <a:ext cx="415250" cy="311225"/>
                <a:chOff x="4140100" y="2492550"/>
                <a:chExt cx="415250" cy="311225"/>
              </a:xfrm>
            </p:grpSpPr>
            <p:sp>
              <p:nvSpPr>
                <p:cNvPr id="2590" name="Google Shape;2590;p57"/>
                <p:cNvSpPr/>
                <p:nvPr/>
              </p:nvSpPr>
              <p:spPr>
                <a:xfrm>
                  <a:off x="4285950" y="2734125"/>
                  <a:ext cx="46450" cy="69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8" h="2786" extrusionOk="0">
                      <a:moveTo>
                        <a:pt x="1519" y="1"/>
                      </a:moveTo>
                      <a:cubicBezTo>
                        <a:pt x="944" y="1"/>
                        <a:pt x="454" y="405"/>
                        <a:pt x="214" y="928"/>
                      </a:cubicBezTo>
                      <a:cubicBezTo>
                        <a:pt x="95" y="1202"/>
                        <a:pt x="24" y="1511"/>
                        <a:pt x="0" y="1821"/>
                      </a:cubicBezTo>
                      <a:cubicBezTo>
                        <a:pt x="0" y="2000"/>
                        <a:pt x="12" y="2178"/>
                        <a:pt x="60" y="2345"/>
                      </a:cubicBezTo>
                      <a:cubicBezTo>
                        <a:pt x="83" y="2428"/>
                        <a:pt x="107" y="2512"/>
                        <a:pt x="155" y="2583"/>
                      </a:cubicBezTo>
                      <a:cubicBezTo>
                        <a:pt x="226" y="2678"/>
                        <a:pt x="310" y="2726"/>
                        <a:pt x="417" y="2774"/>
                      </a:cubicBezTo>
                      <a:cubicBezTo>
                        <a:pt x="437" y="2781"/>
                        <a:pt x="457" y="2785"/>
                        <a:pt x="476" y="2785"/>
                      </a:cubicBezTo>
                      <a:cubicBezTo>
                        <a:pt x="573" y="2785"/>
                        <a:pt x="657" y="2694"/>
                        <a:pt x="667" y="2595"/>
                      </a:cubicBezTo>
                      <a:cubicBezTo>
                        <a:pt x="679" y="2512"/>
                        <a:pt x="679" y="2452"/>
                        <a:pt x="667" y="2369"/>
                      </a:cubicBezTo>
                      <a:cubicBezTo>
                        <a:pt x="655" y="2309"/>
                        <a:pt x="631" y="2238"/>
                        <a:pt x="631" y="2178"/>
                      </a:cubicBezTo>
                      <a:cubicBezTo>
                        <a:pt x="607" y="2071"/>
                        <a:pt x="607" y="1940"/>
                        <a:pt x="607" y="1809"/>
                      </a:cubicBezTo>
                      <a:cubicBezTo>
                        <a:pt x="631" y="1583"/>
                        <a:pt x="667" y="1380"/>
                        <a:pt x="762" y="1154"/>
                      </a:cubicBezTo>
                      <a:cubicBezTo>
                        <a:pt x="845" y="976"/>
                        <a:pt x="965" y="785"/>
                        <a:pt x="1119" y="654"/>
                      </a:cubicBezTo>
                      <a:cubicBezTo>
                        <a:pt x="1286" y="511"/>
                        <a:pt x="1488" y="404"/>
                        <a:pt x="1715" y="380"/>
                      </a:cubicBezTo>
                      <a:cubicBezTo>
                        <a:pt x="1798" y="380"/>
                        <a:pt x="1857" y="273"/>
                        <a:pt x="1857" y="178"/>
                      </a:cubicBezTo>
                      <a:cubicBezTo>
                        <a:pt x="1846" y="83"/>
                        <a:pt x="1774" y="23"/>
                        <a:pt x="1679" y="11"/>
                      </a:cubicBezTo>
                      <a:cubicBezTo>
                        <a:pt x="1625" y="4"/>
                        <a:pt x="1572" y="1"/>
                        <a:pt x="1519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91" name="Google Shape;2591;p57"/>
                <p:cNvSpPr/>
                <p:nvPr/>
              </p:nvSpPr>
              <p:spPr>
                <a:xfrm>
                  <a:off x="4252600" y="2723000"/>
                  <a:ext cx="55100" cy="64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4" h="2578" extrusionOk="0">
                      <a:moveTo>
                        <a:pt x="1881" y="1"/>
                      </a:moveTo>
                      <a:cubicBezTo>
                        <a:pt x="1866" y="1"/>
                        <a:pt x="1850" y="2"/>
                        <a:pt x="1834" y="4"/>
                      </a:cubicBezTo>
                      <a:cubicBezTo>
                        <a:pt x="1751" y="4"/>
                        <a:pt x="1667" y="16"/>
                        <a:pt x="1584" y="40"/>
                      </a:cubicBezTo>
                      <a:cubicBezTo>
                        <a:pt x="1429" y="63"/>
                        <a:pt x="1286" y="135"/>
                        <a:pt x="1144" y="206"/>
                      </a:cubicBezTo>
                      <a:cubicBezTo>
                        <a:pt x="858" y="361"/>
                        <a:pt x="620" y="575"/>
                        <a:pt x="417" y="825"/>
                      </a:cubicBezTo>
                      <a:cubicBezTo>
                        <a:pt x="215" y="1087"/>
                        <a:pt x="72" y="1409"/>
                        <a:pt x="24" y="1730"/>
                      </a:cubicBezTo>
                      <a:cubicBezTo>
                        <a:pt x="1" y="1885"/>
                        <a:pt x="1" y="2064"/>
                        <a:pt x="48" y="2218"/>
                      </a:cubicBezTo>
                      <a:cubicBezTo>
                        <a:pt x="84" y="2314"/>
                        <a:pt x="120" y="2397"/>
                        <a:pt x="203" y="2468"/>
                      </a:cubicBezTo>
                      <a:cubicBezTo>
                        <a:pt x="239" y="2492"/>
                        <a:pt x="274" y="2528"/>
                        <a:pt x="310" y="2552"/>
                      </a:cubicBezTo>
                      <a:cubicBezTo>
                        <a:pt x="346" y="2564"/>
                        <a:pt x="370" y="2576"/>
                        <a:pt x="405" y="2576"/>
                      </a:cubicBezTo>
                      <a:lnTo>
                        <a:pt x="441" y="2576"/>
                      </a:lnTo>
                      <a:cubicBezTo>
                        <a:pt x="447" y="2577"/>
                        <a:pt x="454" y="2577"/>
                        <a:pt x="460" y="2577"/>
                      </a:cubicBezTo>
                      <a:cubicBezTo>
                        <a:pt x="513" y="2577"/>
                        <a:pt x="561" y="2534"/>
                        <a:pt x="572" y="2480"/>
                      </a:cubicBezTo>
                      <a:cubicBezTo>
                        <a:pt x="584" y="2445"/>
                        <a:pt x="596" y="2373"/>
                        <a:pt x="596" y="2302"/>
                      </a:cubicBezTo>
                      <a:cubicBezTo>
                        <a:pt x="596" y="2230"/>
                        <a:pt x="596" y="2147"/>
                        <a:pt x="584" y="2099"/>
                      </a:cubicBezTo>
                      <a:cubicBezTo>
                        <a:pt x="572" y="2004"/>
                        <a:pt x="572" y="1861"/>
                        <a:pt x="596" y="1766"/>
                      </a:cubicBezTo>
                      <a:cubicBezTo>
                        <a:pt x="655" y="1504"/>
                        <a:pt x="751" y="1325"/>
                        <a:pt x="905" y="1111"/>
                      </a:cubicBezTo>
                      <a:cubicBezTo>
                        <a:pt x="1025" y="956"/>
                        <a:pt x="1239" y="766"/>
                        <a:pt x="1417" y="647"/>
                      </a:cubicBezTo>
                      <a:cubicBezTo>
                        <a:pt x="1525" y="587"/>
                        <a:pt x="1632" y="528"/>
                        <a:pt x="1751" y="480"/>
                      </a:cubicBezTo>
                      <a:cubicBezTo>
                        <a:pt x="1798" y="444"/>
                        <a:pt x="1858" y="421"/>
                        <a:pt x="1918" y="397"/>
                      </a:cubicBezTo>
                      <a:cubicBezTo>
                        <a:pt x="1977" y="373"/>
                        <a:pt x="2037" y="337"/>
                        <a:pt x="2096" y="301"/>
                      </a:cubicBezTo>
                      <a:cubicBezTo>
                        <a:pt x="2203" y="254"/>
                        <a:pt x="2203" y="51"/>
                        <a:pt x="2072" y="28"/>
                      </a:cubicBezTo>
                      <a:cubicBezTo>
                        <a:pt x="2005" y="18"/>
                        <a:pt x="1945" y="1"/>
                        <a:pt x="188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92" name="Google Shape;2592;p57"/>
                <p:cNvSpPr/>
                <p:nvPr/>
              </p:nvSpPr>
              <p:spPr>
                <a:xfrm>
                  <a:off x="4224625" y="2707975"/>
                  <a:ext cx="61050" cy="53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42" h="2154" extrusionOk="0">
                      <a:moveTo>
                        <a:pt x="1811" y="1"/>
                      </a:moveTo>
                      <a:cubicBezTo>
                        <a:pt x="1676" y="1"/>
                        <a:pt x="1539" y="21"/>
                        <a:pt x="1405" y="57"/>
                      </a:cubicBezTo>
                      <a:cubicBezTo>
                        <a:pt x="1096" y="141"/>
                        <a:pt x="798" y="295"/>
                        <a:pt x="560" y="521"/>
                      </a:cubicBezTo>
                      <a:cubicBezTo>
                        <a:pt x="358" y="736"/>
                        <a:pt x="191" y="986"/>
                        <a:pt x="84" y="1260"/>
                      </a:cubicBezTo>
                      <a:cubicBezTo>
                        <a:pt x="36" y="1403"/>
                        <a:pt x="12" y="1557"/>
                        <a:pt x="0" y="1712"/>
                      </a:cubicBezTo>
                      <a:cubicBezTo>
                        <a:pt x="0" y="1855"/>
                        <a:pt x="12" y="2045"/>
                        <a:pt x="155" y="2129"/>
                      </a:cubicBezTo>
                      <a:cubicBezTo>
                        <a:pt x="185" y="2144"/>
                        <a:pt x="219" y="2154"/>
                        <a:pt x="252" y="2154"/>
                      </a:cubicBezTo>
                      <a:cubicBezTo>
                        <a:pt x="272" y="2154"/>
                        <a:pt x="292" y="2150"/>
                        <a:pt x="310" y="2141"/>
                      </a:cubicBezTo>
                      <a:cubicBezTo>
                        <a:pt x="417" y="2069"/>
                        <a:pt x="441" y="1950"/>
                        <a:pt x="477" y="1831"/>
                      </a:cubicBezTo>
                      <a:cubicBezTo>
                        <a:pt x="500" y="1712"/>
                        <a:pt x="536" y="1605"/>
                        <a:pt x="584" y="1498"/>
                      </a:cubicBezTo>
                      <a:cubicBezTo>
                        <a:pt x="655" y="1283"/>
                        <a:pt x="762" y="1093"/>
                        <a:pt x="917" y="926"/>
                      </a:cubicBezTo>
                      <a:cubicBezTo>
                        <a:pt x="1084" y="760"/>
                        <a:pt x="1286" y="629"/>
                        <a:pt x="1513" y="545"/>
                      </a:cubicBezTo>
                      <a:cubicBezTo>
                        <a:pt x="1763" y="462"/>
                        <a:pt x="2024" y="426"/>
                        <a:pt x="2286" y="391"/>
                      </a:cubicBezTo>
                      <a:cubicBezTo>
                        <a:pt x="2405" y="379"/>
                        <a:pt x="2441" y="176"/>
                        <a:pt x="2334" y="117"/>
                      </a:cubicBezTo>
                      <a:cubicBezTo>
                        <a:pt x="2165" y="36"/>
                        <a:pt x="1989" y="1"/>
                        <a:pt x="181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93" name="Google Shape;2593;p57"/>
                <p:cNvSpPr/>
                <p:nvPr/>
              </p:nvSpPr>
              <p:spPr>
                <a:xfrm>
                  <a:off x="4430300" y="2705800"/>
                  <a:ext cx="65225" cy="55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9" h="2205" extrusionOk="0">
                      <a:moveTo>
                        <a:pt x="793" y="0"/>
                      </a:moveTo>
                      <a:cubicBezTo>
                        <a:pt x="561" y="0"/>
                        <a:pt x="330" y="59"/>
                        <a:pt x="120" y="192"/>
                      </a:cubicBezTo>
                      <a:cubicBezTo>
                        <a:pt x="36" y="251"/>
                        <a:pt x="1" y="335"/>
                        <a:pt x="36" y="418"/>
                      </a:cubicBezTo>
                      <a:cubicBezTo>
                        <a:pt x="56" y="486"/>
                        <a:pt x="131" y="546"/>
                        <a:pt x="204" y="546"/>
                      </a:cubicBezTo>
                      <a:cubicBezTo>
                        <a:pt x="220" y="546"/>
                        <a:pt x="236" y="544"/>
                        <a:pt x="251" y="537"/>
                      </a:cubicBezTo>
                      <a:cubicBezTo>
                        <a:pt x="363" y="500"/>
                        <a:pt x="478" y="482"/>
                        <a:pt x="591" y="482"/>
                      </a:cubicBezTo>
                      <a:cubicBezTo>
                        <a:pt x="695" y="482"/>
                        <a:pt x="797" y="497"/>
                        <a:pt x="894" y="525"/>
                      </a:cubicBezTo>
                      <a:cubicBezTo>
                        <a:pt x="1108" y="597"/>
                        <a:pt x="1287" y="704"/>
                        <a:pt x="1429" y="835"/>
                      </a:cubicBezTo>
                      <a:cubicBezTo>
                        <a:pt x="1620" y="1001"/>
                        <a:pt x="1739" y="1156"/>
                        <a:pt x="1858" y="1370"/>
                      </a:cubicBezTo>
                      <a:cubicBezTo>
                        <a:pt x="1918" y="1478"/>
                        <a:pt x="1965" y="1597"/>
                        <a:pt x="2001" y="1704"/>
                      </a:cubicBezTo>
                      <a:cubicBezTo>
                        <a:pt x="2013" y="1763"/>
                        <a:pt x="2025" y="1835"/>
                        <a:pt x="2037" y="1894"/>
                      </a:cubicBezTo>
                      <a:cubicBezTo>
                        <a:pt x="2060" y="1978"/>
                        <a:pt x="2096" y="2037"/>
                        <a:pt x="2132" y="2097"/>
                      </a:cubicBezTo>
                      <a:cubicBezTo>
                        <a:pt x="2168" y="2162"/>
                        <a:pt x="2239" y="2205"/>
                        <a:pt x="2311" y="2205"/>
                      </a:cubicBezTo>
                      <a:cubicBezTo>
                        <a:pt x="2357" y="2205"/>
                        <a:pt x="2404" y="2187"/>
                        <a:pt x="2441" y="2144"/>
                      </a:cubicBezTo>
                      <a:cubicBezTo>
                        <a:pt x="2525" y="2061"/>
                        <a:pt x="2572" y="1990"/>
                        <a:pt x="2596" y="1871"/>
                      </a:cubicBezTo>
                      <a:cubicBezTo>
                        <a:pt x="2608" y="1787"/>
                        <a:pt x="2596" y="1692"/>
                        <a:pt x="2584" y="1609"/>
                      </a:cubicBezTo>
                      <a:cubicBezTo>
                        <a:pt x="2549" y="1442"/>
                        <a:pt x="2489" y="1275"/>
                        <a:pt x="2406" y="1120"/>
                      </a:cubicBezTo>
                      <a:cubicBezTo>
                        <a:pt x="2263" y="847"/>
                        <a:pt x="2060" y="597"/>
                        <a:pt x="1834" y="394"/>
                      </a:cubicBezTo>
                      <a:cubicBezTo>
                        <a:pt x="1541" y="152"/>
                        <a:pt x="1166" y="0"/>
                        <a:pt x="79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94" name="Google Shape;2594;p57"/>
                <p:cNvSpPr/>
                <p:nvPr/>
              </p:nvSpPr>
              <p:spPr>
                <a:xfrm>
                  <a:off x="4447275" y="2684975"/>
                  <a:ext cx="72050" cy="4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82" h="1868" extrusionOk="0">
                      <a:moveTo>
                        <a:pt x="1024" y="1"/>
                      </a:moveTo>
                      <a:cubicBezTo>
                        <a:pt x="869" y="1"/>
                        <a:pt x="703" y="1"/>
                        <a:pt x="548" y="37"/>
                      </a:cubicBezTo>
                      <a:cubicBezTo>
                        <a:pt x="477" y="60"/>
                        <a:pt x="393" y="84"/>
                        <a:pt x="322" y="108"/>
                      </a:cubicBezTo>
                      <a:cubicBezTo>
                        <a:pt x="238" y="144"/>
                        <a:pt x="179" y="191"/>
                        <a:pt x="107" y="251"/>
                      </a:cubicBezTo>
                      <a:cubicBezTo>
                        <a:pt x="0" y="322"/>
                        <a:pt x="84" y="501"/>
                        <a:pt x="203" y="513"/>
                      </a:cubicBezTo>
                      <a:cubicBezTo>
                        <a:pt x="250" y="513"/>
                        <a:pt x="293" y="518"/>
                        <a:pt x="337" y="518"/>
                      </a:cubicBezTo>
                      <a:cubicBezTo>
                        <a:pt x="359" y="518"/>
                        <a:pt x="381" y="517"/>
                        <a:pt x="405" y="513"/>
                      </a:cubicBezTo>
                      <a:lnTo>
                        <a:pt x="596" y="513"/>
                      </a:lnTo>
                      <a:cubicBezTo>
                        <a:pt x="715" y="513"/>
                        <a:pt x="846" y="513"/>
                        <a:pt x="965" y="537"/>
                      </a:cubicBezTo>
                      <a:cubicBezTo>
                        <a:pt x="1167" y="549"/>
                        <a:pt x="1441" y="632"/>
                        <a:pt x="1620" y="727"/>
                      </a:cubicBezTo>
                      <a:cubicBezTo>
                        <a:pt x="1858" y="846"/>
                        <a:pt x="2024" y="977"/>
                        <a:pt x="2191" y="1180"/>
                      </a:cubicBezTo>
                      <a:cubicBezTo>
                        <a:pt x="2251" y="1263"/>
                        <a:pt x="2310" y="1394"/>
                        <a:pt x="2334" y="1489"/>
                      </a:cubicBezTo>
                      <a:cubicBezTo>
                        <a:pt x="2358" y="1525"/>
                        <a:pt x="2382" y="1596"/>
                        <a:pt x="2417" y="1668"/>
                      </a:cubicBezTo>
                      <a:cubicBezTo>
                        <a:pt x="2441" y="1727"/>
                        <a:pt x="2489" y="1787"/>
                        <a:pt x="2513" y="1822"/>
                      </a:cubicBezTo>
                      <a:cubicBezTo>
                        <a:pt x="2534" y="1851"/>
                        <a:pt x="2569" y="1867"/>
                        <a:pt x="2603" y="1867"/>
                      </a:cubicBezTo>
                      <a:cubicBezTo>
                        <a:pt x="2626" y="1867"/>
                        <a:pt x="2649" y="1860"/>
                        <a:pt x="2667" y="1846"/>
                      </a:cubicBezTo>
                      <a:lnTo>
                        <a:pt x="2667" y="1846"/>
                      </a:lnTo>
                      <a:cubicBezTo>
                        <a:pt x="2660" y="1850"/>
                        <a:pt x="2656" y="1851"/>
                        <a:pt x="2656" y="1851"/>
                      </a:cubicBezTo>
                      <a:cubicBezTo>
                        <a:pt x="2654" y="1851"/>
                        <a:pt x="2669" y="1843"/>
                        <a:pt x="2703" y="1834"/>
                      </a:cubicBezTo>
                      <a:cubicBezTo>
                        <a:pt x="2739" y="1822"/>
                        <a:pt x="2763" y="1799"/>
                        <a:pt x="2774" y="1775"/>
                      </a:cubicBezTo>
                      <a:cubicBezTo>
                        <a:pt x="2798" y="1727"/>
                        <a:pt x="2822" y="1692"/>
                        <a:pt x="2846" y="1644"/>
                      </a:cubicBezTo>
                      <a:cubicBezTo>
                        <a:pt x="2882" y="1549"/>
                        <a:pt x="2882" y="1465"/>
                        <a:pt x="2870" y="1358"/>
                      </a:cubicBezTo>
                      <a:cubicBezTo>
                        <a:pt x="2858" y="1191"/>
                        <a:pt x="2774" y="1037"/>
                        <a:pt x="2691" y="906"/>
                      </a:cubicBezTo>
                      <a:cubicBezTo>
                        <a:pt x="2513" y="632"/>
                        <a:pt x="2239" y="406"/>
                        <a:pt x="1953" y="263"/>
                      </a:cubicBezTo>
                      <a:cubicBezTo>
                        <a:pt x="1655" y="108"/>
                        <a:pt x="1346" y="25"/>
                        <a:pt x="102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95" name="Google Shape;2595;p57"/>
                <p:cNvSpPr/>
                <p:nvPr/>
              </p:nvSpPr>
              <p:spPr>
                <a:xfrm>
                  <a:off x="4462325" y="2658200"/>
                  <a:ext cx="74850" cy="36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94" h="1441" extrusionOk="0">
                      <a:moveTo>
                        <a:pt x="1255" y="0"/>
                      </a:moveTo>
                      <a:cubicBezTo>
                        <a:pt x="1128" y="0"/>
                        <a:pt x="1000" y="13"/>
                        <a:pt x="875" y="36"/>
                      </a:cubicBezTo>
                      <a:cubicBezTo>
                        <a:pt x="553" y="84"/>
                        <a:pt x="279" y="227"/>
                        <a:pt x="65" y="488"/>
                      </a:cubicBezTo>
                      <a:cubicBezTo>
                        <a:pt x="1" y="574"/>
                        <a:pt x="91" y="708"/>
                        <a:pt x="187" y="708"/>
                      </a:cubicBezTo>
                      <a:cubicBezTo>
                        <a:pt x="198" y="708"/>
                        <a:pt x="209" y="706"/>
                        <a:pt x="220" y="703"/>
                      </a:cubicBezTo>
                      <a:cubicBezTo>
                        <a:pt x="470" y="631"/>
                        <a:pt x="732" y="548"/>
                        <a:pt x="982" y="512"/>
                      </a:cubicBezTo>
                      <a:cubicBezTo>
                        <a:pt x="1025" y="508"/>
                        <a:pt x="1068" y="506"/>
                        <a:pt x="1110" y="506"/>
                      </a:cubicBezTo>
                      <a:cubicBezTo>
                        <a:pt x="1311" y="506"/>
                        <a:pt x="1497" y="551"/>
                        <a:pt x="1684" y="619"/>
                      </a:cubicBezTo>
                      <a:cubicBezTo>
                        <a:pt x="1899" y="691"/>
                        <a:pt x="2077" y="822"/>
                        <a:pt x="2232" y="977"/>
                      </a:cubicBezTo>
                      <a:cubicBezTo>
                        <a:pt x="2315" y="1060"/>
                        <a:pt x="2399" y="1143"/>
                        <a:pt x="2470" y="1239"/>
                      </a:cubicBezTo>
                      <a:cubicBezTo>
                        <a:pt x="2553" y="1334"/>
                        <a:pt x="2625" y="1429"/>
                        <a:pt x="2756" y="1441"/>
                      </a:cubicBezTo>
                      <a:cubicBezTo>
                        <a:pt x="2815" y="1441"/>
                        <a:pt x="2863" y="1417"/>
                        <a:pt x="2899" y="1370"/>
                      </a:cubicBezTo>
                      <a:cubicBezTo>
                        <a:pt x="2994" y="1239"/>
                        <a:pt x="2911" y="1060"/>
                        <a:pt x="2851" y="929"/>
                      </a:cubicBezTo>
                      <a:cubicBezTo>
                        <a:pt x="2780" y="786"/>
                        <a:pt x="2684" y="667"/>
                        <a:pt x="2577" y="560"/>
                      </a:cubicBezTo>
                      <a:cubicBezTo>
                        <a:pt x="2375" y="346"/>
                        <a:pt x="2113" y="191"/>
                        <a:pt x="1839" y="96"/>
                      </a:cubicBezTo>
                      <a:cubicBezTo>
                        <a:pt x="1651" y="30"/>
                        <a:pt x="1453" y="0"/>
                        <a:pt x="1255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96" name="Google Shape;2596;p57"/>
                <p:cNvSpPr/>
                <p:nvPr/>
              </p:nvSpPr>
              <p:spPr>
                <a:xfrm>
                  <a:off x="4441625" y="2500425"/>
                  <a:ext cx="113725" cy="140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49" h="5627" extrusionOk="0">
                      <a:moveTo>
                        <a:pt x="1707" y="0"/>
                      </a:moveTo>
                      <a:cubicBezTo>
                        <a:pt x="1619" y="0"/>
                        <a:pt x="1528" y="39"/>
                        <a:pt x="1465" y="120"/>
                      </a:cubicBezTo>
                      <a:cubicBezTo>
                        <a:pt x="1084" y="632"/>
                        <a:pt x="845" y="1251"/>
                        <a:pt x="786" y="1894"/>
                      </a:cubicBezTo>
                      <a:cubicBezTo>
                        <a:pt x="750" y="2204"/>
                        <a:pt x="762" y="2513"/>
                        <a:pt x="810" y="2823"/>
                      </a:cubicBezTo>
                      <a:cubicBezTo>
                        <a:pt x="845" y="3037"/>
                        <a:pt x="893" y="3359"/>
                        <a:pt x="1036" y="3573"/>
                      </a:cubicBezTo>
                      <a:cubicBezTo>
                        <a:pt x="941" y="3704"/>
                        <a:pt x="857" y="3835"/>
                        <a:pt x="786" y="3966"/>
                      </a:cubicBezTo>
                      <a:cubicBezTo>
                        <a:pt x="512" y="4347"/>
                        <a:pt x="262" y="4740"/>
                        <a:pt x="48" y="5144"/>
                      </a:cubicBezTo>
                      <a:cubicBezTo>
                        <a:pt x="0" y="5252"/>
                        <a:pt x="12" y="5371"/>
                        <a:pt x="107" y="5442"/>
                      </a:cubicBezTo>
                      <a:cubicBezTo>
                        <a:pt x="155" y="5466"/>
                        <a:pt x="191" y="5466"/>
                        <a:pt x="238" y="5466"/>
                      </a:cubicBezTo>
                      <a:cubicBezTo>
                        <a:pt x="262" y="5490"/>
                        <a:pt x="286" y="5514"/>
                        <a:pt x="322" y="5537"/>
                      </a:cubicBezTo>
                      <a:cubicBezTo>
                        <a:pt x="333" y="5549"/>
                        <a:pt x="345" y="5573"/>
                        <a:pt x="369" y="5585"/>
                      </a:cubicBezTo>
                      <a:cubicBezTo>
                        <a:pt x="410" y="5614"/>
                        <a:pt x="458" y="5627"/>
                        <a:pt x="507" y="5627"/>
                      </a:cubicBezTo>
                      <a:cubicBezTo>
                        <a:pt x="599" y="5627"/>
                        <a:pt x="691" y="5580"/>
                        <a:pt x="738" y="5502"/>
                      </a:cubicBezTo>
                      <a:cubicBezTo>
                        <a:pt x="750" y="5478"/>
                        <a:pt x="762" y="5454"/>
                        <a:pt x="786" y="5430"/>
                      </a:cubicBezTo>
                      <a:cubicBezTo>
                        <a:pt x="810" y="5418"/>
                        <a:pt x="834" y="5406"/>
                        <a:pt x="845" y="5383"/>
                      </a:cubicBezTo>
                      <a:cubicBezTo>
                        <a:pt x="857" y="5371"/>
                        <a:pt x="869" y="5347"/>
                        <a:pt x="893" y="5335"/>
                      </a:cubicBezTo>
                      <a:cubicBezTo>
                        <a:pt x="1155" y="5014"/>
                        <a:pt x="1381" y="4656"/>
                        <a:pt x="1560" y="4275"/>
                      </a:cubicBezTo>
                      <a:cubicBezTo>
                        <a:pt x="1607" y="4240"/>
                        <a:pt x="1667" y="4204"/>
                        <a:pt x="1726" y="4180"/>
                      </a:cubicBezTo>
                      <a:cubicBezTo>
                        <a:pt x="2012" y="4037"/>
                        <a:pt x="2346" y="3990"/>
                        <a:pt x="2643" y="3847"/>
                      </a:cubicBezTo>
                      <a:cubicBezTo>
                        <a:pt x="2893" y="3740"/>
                        <a:pt x="3131" y="3585"/>
                        <a:pt x="3346" y="3394"/>
                      </a:cubicBezTo>
                      <a:cubicBezTo>
                        <a:pt x="4227" y="2620"/>
                        <a:pt x="4548" y="1227"/>
                        <a:pt x="3846" y="215"/>
                      </a:cubicBezTo>
                      <a:cubicBezTo>
                        <a:pt x="3776" y="123"/>
                        <a:pt x="3664" y="69"/>
                        <a:pt x="3558" y="69"/>
                      </a:cubicBezTo>
                      <a:cubicBezTo>
                        <a:pt x="3446" y="69"/>
                        <a:pt x="3341" y="128"/>
                        <a:pt x="3298" y="263"/>
                      </a:cubicBezTo>
                      <a:cubicBezTo>
                        <a:pt x="3060" y="1108"/>
                        <a:pt x="2584" y="1858"/>
                        <a:pt x="1953" y="2466"/>
                      </a:cubicBezTo>
                      <a:cubicBezTo>
                        <a:pt x="1953" y="1739"/>
                        <a:pt x="1965" y="1013"/>
                        <a:pt x="1977" y="287"/>
                      </a:cubicBezTo>
                      <a:cubicBezTo>
                        <a:pt x="1984" y="102"/>
                        <a:pt x="1849" y="0"/>
                        <a:pt x="170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97" name="Google Shape;2597;p57"/>
                <p:cNvSpPr/>
                <p:nvPr/>
              </p:nvSpPr>
              <p:spPr>
                <a:xfrm>
                  <a:off x="4245150" y="2562400"/>
                  <a:ext cx="264050" cy="201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62" h="8048" extrusionOk="0">
                      <a:moveTo>
                        <a:pt x="4975" y="1"/>
                      </a:moveTo>
                      <a:cubicBezTo>
                        <a:pt x="4284" y="1"/>
                        <a:pt x="3799" y="129"/>
                        <a:pt x="3799" y="129"/>
                      </a:cubicBezTo>
                      <a:cubicBezTo>
                        <a:pt x="3799" y="129"/>
                        <a:pt x="1" y="737"/>
                        <a:pt x="156" y="4178"/>
                      </a:cubicBezTo>
                      <a:cubicBezTo>
                        <a:pt x="290" y="7157"/>
                        <a:pt x="1736" y="8047"/>
                        <a:pt x="3597" y="8047"/>
                      </a:cubicBezTo>
                      <a:cubicBezTo>
                        <a:pt x="3886" y="8047"/>
                        <a:pt x="4184" y="8026"/>
                        <a:pt x="4490" y="7988"/>
                      </a:cubicBezTo>
                      <a:cubicBezTo>
                        <a:pt x="6764" y="7714"/>
                        <a:pt x="10562" y="6273"/>
                        <a:pt x="9062" y="2701"/>
                      </a:cubicBezTo>
                      <a:cubicBezTo>
                        <a:pt x="8100" y="412"/>
                        <a:pt x="6209" y="1"/>
                        <a:pt x="497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98" name="Google Shape;2598;p57"/>
                <p:cNvSpPr/>
                <p:nvPr/>
              </p:nvSpPr>
              <p:spPr>
                <a:xfrm>
                  <a:off x="4140100" y="2518275"/>
                  <a:ext cx="138725" cy="125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49" h="5026" extrusionOk="0">
                      <a:moveTo>
                        <a:pt x="2422" y="0"/>
                      </a:moveTo>
                      <a:cubicBezTo>
                        <a:pt x="2246" y="0"/>
                        <a:pt x="2084" y="165"/>
                        <a:pt x="2155" y="370"/>
                      </a:cubicBezTo>
                      <a:cubicBezTo>
                        <a:pt x="2393" y="1049"/>
                        <a:pt x="2619" y="1740"/>
                        <a:pt x="2834" y="2442"/>
                      </a:cubicBezTo>
                      <a:cubicBezTo>
                        <a:pt x="2060" y="2049"/>
                        <a:pt x="1369" y="1478"/>
                        <a:pt x="893" y="751"/>
                      </a:cubicBezTo>
                      <a:cubicBezTo>
                        <a:pt x="835" y="662"/>
                        <a:pt x="755" y="625"/>
                        <a:pt x="675" y="625"/>
                      </a:cubicBezTo>
                      <a:cubicBezTo>
                        <a:pt x="541" y="625"/>
                        <a:pt x="406" y="729"/>
                        <a:pt x="369" y="871"/>
                      </a:cubicBezTo>
                      <a:cubicBezTo>
                        <a:pt x="0" y="2037"/>
                        <a:pt x="726" y="3276"/>
                        <a:pt x="1810" y="3752"/>
                      </a:cubicBezTo>
                      <a:cubicBezTo>
                        <a:pt x="2060" y="3859"/>
                        <a:pt x="2334" y="3930"/>
                        <a:pt x="2608" y="3966"/>
                      </a:cubicBezTo>
                      <a:cubicBezTo>
                        <a:pt x="2715" y="3978"/>
                        <a:pt x="2823" y="3981"/>
                        <a:pt x="2932" y="3981"/>
                      </a:cubicBezTo>
                      <a:cubicBezTo>
                        <a:pt x="3018" y="3981"/>
                        <a:pt x="3105" y="3979"/>
                        <a:pt x="3191" y="3979"/>
                      </a:cubicBezTo>
                      <a:cubicBezTo>
                        <a:pt x="3320" y="3979"/>
                        <a:pt x="3448" y="3983"/>
                        <a:pt x="3572" y="4002"/>
                      </a:cubicBezTo>
                      <a:cubicBezTo>
                        <a:pt x="3643" y="4014"/>
                        <a:pt x="3703" y="4026"/>
                        <a:pt x="3774" y="4038"/>
                      </a:cubicBezTo>
                      <a:cubicBezTo>
                        <a:pt x="4048" y="4359"/>
                        <a:pt x="4370" y="4621"/>
                        <a:pt x="4727" y="4847"/>
                      </a:cubicBezTo>
                      <a:cubicBezTo>
                        <a:pt x="4751" y="4859"/>
                        <a:pt x="4763" y="4871"/>
                        <a:pt x="4786" y="4883"/>
                      </a:cubicBezTo>
                      <a:cubicBezTo>
                        <a:pt x="4810" y="4907"/>
                        <a:pt x="4834" y="4907"/>
                        <a:pt x="4858" y="4907"/>
                      </a:cubicBezTo>
                      <a:lnTo>
                        <a:pt x="4917" y="4966"/>
                      </a:lnTo>
                      <a:cubicBezTo>
                        <a:pt x="4963" y="5003"/>
                        <a:pt x="5029" y="5018"/>
                        <a:pt x="5090" y="5018"/>
                      </a:cubicBezTo>
                      <a:cubicBezTo>
                        <a:pt x="5108" y="5018"/>
                        <a:pt x="5127" y="5017"/>
                        <a:pt x="5144" y="5014"/>
                      </a:cubicBezTo>
                      <a:cubicBezTo>
                        <a:pt x="5171" y="5022"/>
                        <a:pt x="5199" y="5026"/>
                        <a:pt x="5226" y="5026"/>
                      </a:cubicBezTo>
                      <a:cubicBezTo>
                        <a:pt x="5281" y="5026"/>
                        <a:pt x="5334" y="5010"/>
                        <a:pt x="5382" y="4978"/>
                      </a:cubicBezTo>
                      <a:cubicBezTo>
                        <a:pt x="5453" y="4942"/>
                        <a:pt x="5501" y="4871"/>
                        <a:pt x="5525" y="4800"/>
                      </a:cubicBezTo>
                      <a:cubicBezTo>
                        <a:pt x="5548" y="4752"/>
                        <a:pt x="5548" y="4704"/>
                        <a:pt x="5548" y="4657"/>
                      </a:cubicBezTo>
                      <a:cubicBezTo>
                        <a:pt x="5548" y="4633"/>
                        <a:pt x="5548" y="4621"/>
                        <a:pt x="5548" y="4609"/>
                      </a:cubicBezTo>
                      <a:cubicBezTo>
                        <a:pt x="5548" y="4597"/>
                        <a:pt x="5548" y="4597"/>
                        <a:pt x="5548" y="4585"/>
                      </a:cubicBezTo>
                      <a:cubicBezTo>
                        <a:pt x="5548" y="4526"/>
                        <a:pt x="5525" y="4466"/>
                        <a:pt x="5477" y="4419"/>
                      </a:cubicBezTo>
                      <a:cubicBezTo>
                        <a:pt x="5144" y="4085"/>
                        <a:pt x="4786" y="3788"/>
                        <a:pt x="4417" y="3514"/>
                      </a:cubicBezTo>
                      <a:cubicBezTo>
                        <a:pt x="4298" y="3407"/>
                        <a:pt x="4179" y="3311"/>
                        <a:pt x="4048" y="3216"/>
                      </a:cubicBezTo>
                      <a:cubicBezTo>
                        <a:pt x="4120" y="2966"/>
                        <a:pt x="4072" y="2645"/>
                        <a:pt x="4036" y="2430"/>
                      </a:cubicBezTo>
                      <a:cubicBezTo>
                        <a:pt x="3989" y="2121"/>
                        <a:pt x="3905" y="1823"/>
                        <a:pt x="3786" y="1537"/>
                      </a:cubicBezTo>
                      <a:cubicBezTo>
                        <a:pt x="3524" y="942"/>
                        <a:pt x="3119" y="430"/>
                        <a:pt x="2596" y="61"/>
                      </a:cubicBezTo>
                      <a:cubicBezTo>
                        <a:pt x="2542" y="19"/>
                        <a:pt x="2481" y="0"/>
                        <a:pt x="242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99" name="Google Shape;2599;p57"/>
                <p:cNvSpPr/>
                <p:nvPr/>
              </p:nvSpPr>
              <p:spPr>
                <a:xfrm>
                  <a:off x="4399350" y="2579025"/>
                  <a:ext cx="52525" cy="36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1" h="1467" extrusionOk="0">
                      <a:moveTo>
                        <a:pt x="143" y="0"/>
                      </a:moveTo>
                      <a:cubicBezTo>
                        <a:pt x="0" y="0"/>
                        <a:pt x="0" y="203"/>
                        <a:pt x="119" y="238"/>
                      </a:cubicBezTo>
                      <a:cubicBezTo>
                        <a:pt x="465" y="334"/>
                        <a:pt x="786" y="500"/>
                        <a:pt x="1060" y="703"/>
                      </a:cubicBezTo>
                      <a:cubicBezTo>
                        <a:pt x="1215" y="810"/>
                        <a:pt x="1346" y="929"/>
                        <a:pt x="1477" y="1048"/>
                      </a:cubicBezTo>
                      <a:cubicBezTo>
                        <a:pt x="1596" y="1179"/>
                        <a:pt x="1703" y="1322"/>
                        <a:pt x="1858" y="1441"/>
                      </a:cubicBezTo>
                      <a:cubicBezTo>
                        <a:pt x="1882" y="1458"/>
                        <a:pt x="1912" y="1466"/>
                        <a:pt x="1944" y="1466"/>
                      </a:cubicBezTo>
                      <a:cubicBezTo>
                        <a:pt x="2021" y="1466"/>
                        <a:pt x="2101" y="1415"/>
                        <a:pt x="2084" y="1322"/>
                      </a:cubicBezTo>
                      <a:cubicBezTo>
                        <a:pt x="2013" y="893"/>
                        <a:pt x="1643" y="584"/>
                        <a:pt x="1298" y="357"/>
                      </a:cubicBezTo>
                      <a:cubicBezTo>
                        <a:pt x="953" y="131"/>
                        <a:pt x="548" y="12"/>
                        <a:pt x="143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00" name="Google Shape;2600;p57"/>
                <p:cNvSpPr/>
                <p:nvPr/>
              </p:nvSpPr>
              <p:spPr>
                <a:xfrm>
                  <a:off x="4449350" y="2622450"/>
                  <a:ext cx="13425" cy="22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7" h="890" extrusionOk="0">
                      <a:moveTo>
                        <a:pt x="135" y="0"/>
                      </a:moveTo>
                      <a:cubicBezTo>
                        <a:pt x="112" y="0"/>
                        <a:pt x="90" y="8"/>
                        <a:pt x="72" y="25"/>
                      </a:cubicBezTo>
                      <a:cubicBezTo>
                        <a:pt x="1" y="61"/>
                        <a:pt x="1" y="133"/>
                        <a:pt x="36" y="204"/>
                      </a:cubicBezTo>
                      <a:cubicBezTo>
                        <a:pt x="34" y="199"/>
                        <a:pt x="33" y="197"/>
                        <a:pt x="32" y="197"/>
                      </a:cubicBezTo>
                      <a:lnTo>
                        <a:pt x="32" y="197"/>
                      </a:lnTo>
                      <a:cubicBezTo>
                        <a:pt x="29" y="197"/>
                        <a:pt x="39" y="228"/>
                        <a:pt x="48" y="228"/>
                      </a:cubicBezTo>
                      <a:cubicBezTo>
                        <a:pt x="48" y="240"/>
                        <a:pt x="60" y="263"/>
                        <a:pt x="72" y="275"/>
                      </a:cubicBezTo>
                      <a:cubicBezTo>
                        <a:pt x="72" y="311"/>
                        <a:pt x="96" y="335"/>
                        <a:pt x="96" y="371"/>
                      </a:cubicBezTo>
                      <a:cubicBezTo>
                        <a:pt x="120" y="430"/>
                        <a:pt x="144" y="490"/>
                        <a:pt x="167" y="549"/>
                      </a:cubicBezTo>
                      <a:cubicBezTo>
                        <a:pt x="191" y="621"/>
                        <a:pt x="203" y="704"/>
                        <a:pt x="251" y="775"/>
                      </a:cubicBezTo>
                      <a:cubicBezTo>
                        <a:pt x="278" y="822"/>
                        <a:pt x="335" y="890"/>
                        <a:pt x="398" y="890"/>
                      </a:cubicBezTo>
                      <a:cubicBezTo>
                        <a:pt x="416" y="890"/>
                        <a:pt x="434" y="884"/>
                        <a:pt x="453" y="871"/>
                      </a:cubicBezTo>
                      <a:cubicBezTo>
                        <a:pt x="525" y="835"/>
                        <a:pt x="536" y="728"/>
                        <a:pt x="525" y="656"/>
                      </a:cubicBezTo>
                      <a:cubicBezTo>
                        <a:pt x="525" y="573"/>
                        <a:pt x="489" y="502"/>
                        <a:pt x="465" y="430"/>
                      </a:cubicBezTo>
                      <a:cubicBezTo>
                        <a:pt x="405" y="287"/>
                        <a:pt x="334" y="168"/>
                        <a:pt x="251" y="61"/>
                      </a:cubicBezTo>
                      <a:cubicBezTo>
                        <a:pt x="221" y="23"/>
                        <a:pt x="176" y="0"/>
                        <a:pt x="135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01" name="Google Shape;2601;p57"/>
                <p:cNvSpPr/>
                <p:nvPr/>
              </p:nvSpPr>
              <p:spPr>
                <a:xfrm>
                  <a:off x="4303800" y="2530550"/>
                  <a:ext cx="29625" cy="63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5" h="2543" extrusionOk="0">
                      <a:moveTo>
                        <a:pt x="309" y="1"/>
                      </a:moveTo>
                      <a:cubicBezTo>
                        <a:pt x="295" y="1"/>
                        <a:pt x="279" y="4"/>
                        <a:pt x="262" y="10"/>
                      </a:cubicBezTo>
                      <a:cubicBezTo>
                        <a:pt x="143" y="46"/>
                        <a:pt x="108" y="177"/>
                        <a:pt x="72" y="284"/>
                      </a:cubicBezTo>
                      <a:cubicBezTo>
                        <a:pt x="36" y="415"/>
                        <a:pt x="24" y="522"/>
                        <a:pt x="12" y="653"/>
                      </a:cubicBezTo>
                      <a:cubicBezTo>
                        <a:pt x="0" y="891"/>
                        <a:pt x="48" y="1118"/>
                        <a:pt x="96" y="1344"/>
                      </a:cubicBezTo>
                      <a:cubicBezTo>
                        <a:pt x="215" y="1796"/>
                        <a:pt x="489" y="2201"/>
                        <a:pt x="858" y="2499"/>
                      </a:cubicBezTo>
                      <a:cubicBezTo>
                        <a:pt x="894" y="2530"/>
                        <a:pt x="931" y="2543"/>
                        <a:pt x="965" y="2543"/>
                      </a:cubicBezTo>
                      <a:cubicBezTo>
                        <a:pt x="1091" y="2543"/>
                        <a:pt x="1184" y="2370"/>
                        <a:pt x="1072" y="2249"/>
                      </a:cubicBezTo>
                      <a:cubicBezTo>
                        <a:pt x="798" y="1963"/>
                        <a:pt x="620" y="1594"/>
                        <a:pt x="524" y="1213"/>
                      </a:cubicBezTo>
                      <a:cubicBezTo>
                        <a:pt x="477" y="1022"/>
                        <a:pt x="465" y="844"/>
                        <a:pt x="453" y="653"/>
                      </a:cubicBezTo>
                      <a:cubicBezTo>
                        <a:pt x="453" y="546"/>
                        <a:pt x="453" y="451"/>
                        <a:pt x="453" y="344"/>
                      </a:cubicBezTo>
                      <a:cubicBezTo>
                        <a:pt x="465" y="249"/>
                        <a:pt x="477" y="129"/>
                        <a:pt x="405" y="46"/>
                      </a:cubicBezTo>
                      <a:cubicBezTo>
                        <a:pt x="380" y="20"/>
                        <a:pt x="348" y="1"/>
                        <a:pt x="309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02" name="Google Shape;2602;p57"/>
                <p:cNvSpPr/>
                <p:nvPr/>
              </p:nvSpPr>
              <p:spPr>
                <a:xfrm>
                  <a:off x="4373975" y="2518275"/>
                  <a:ext cx="19150" cy="60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6" h="2423" extrusionOk="0">
                      <a:moveTo>
                        <a:pt x="315" y="0"/>
                      </a:moveTo>
                      <a:cubicBezTo>
                        <a:pt x="230" y="0"/>
                        <a:pt x="149" y="81"/>
                        <a:pt x="158" y="168"/>
                      </a:cubicBezTo>
                      <a:cubicBezTo>
                        <a:pt x="158" y="347"/>
                        <a:pt x="218" y="513"/>
                        <a:pt x="241" y="680"/>
                      </a:cubicBezTo>
                      <a:cubicBezTo>
                        <a:pt x="277" y="847"/>
                        <a:pt x="289" y="1025"/>
                        <a:pt x="289" y="1204"/>
                      </a:cubicBezTo>
                      <a:cubicBezTo>
                        <a:pt x="277" y="1549"/>
                        <a:pt x="182" y="1859"/>
                        <a:pt x="51" y="2180"/>
                      </a:cubicBezTo>
                      <a:cubicBezTo>
                        <a:pt x="0" y="2307"/>
                        <a:pt x="100" y="2422"/>
                        <a:pt x="209" y="2422"/>
                      </a:cubicBezTo>
                      <a:cubicBezTo>
                        <a:pt x="253" y="2422"/>
                        <a:pt x="299" y="2403"/>
                        <a:pt x="337" y="2359"/>
                      </a:cubicBezTo>
                      <a:cubicBezTo>
                        <a:pt x="587" y="2061"/>
                        <a:pt x="718" y="1621"/>
                        <a:pt x="742" y="1228"/>
                      </a:cubicBezTo>
                      <a:cubicBezTo>
                        <a:pt x="765" y="823"/>
                        <a:pt x="718" y="335"/>
                        <a:pt x="408" y="37"/>
                      </a:cubicBezTo>
                      <a:cubicBezTo>
                        <a:pt x="379" y="11"/>
                        <a:pt x="347" y="0"/>
                        <a:pt x="315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03" name="Google Shape;2603;p57"/>
                <p:cNvSpPr/>
                <p:nvPr/>
              </p:nvSpPr>
              <p:spPr>
                <a:xfrm>
                  <a:off x="4289500" y="2503300"/>
                  <a:ext cx="44975" cy="43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9" h="1750" extrusionOk="0">
                      <a:moveTo>
                        <a:pt x="1004" y="0"/>
                      </a:moveTo>
                      <a:cubicBezTo>
                        <a:pt x="797" y="0"/>
                        <a:pt x="592" y="68"/>
                        <a:pt x="406" y="172"/>
                      </a:cubicBezTo>
                      <a:cubicBezTo>
                        <a:pt x="215" y="279"/>
                        <a:pt x="96" y="481"/>
                        <a:pt x="49" y="684"/>
                      </a:cubicBezTo>
                      <a:cubicBezTo>
                        <a:pt x="1" y="886"/>
                        <a:pt x="37" y="1100"/>
                        <a:pt x="144" y="1279"/>
                      </a:cubicBezTo>
                      <a:cubicBezTo>
                        <a:pt x="180" y="1339"/>
                        <a:pt x="215" y="1386"/>
                        <a:pt x="263" y="1434"/>
                      </a:cubicBezTo>
                      <a:cubicBezTo>
                        <a:pt x="275" y="1446"/>
                        <a:pt x="287" y="1470"/>
                        <a:pt x="299" y="1481"/>
                      </a:cubicBezTo>
                      <a:cubicBezTo>
                        <a:pt x="430" y="1624"/>
                        <a:pt x="620" y="1720"/>
                        <a:pt x="811" y="1743"/>
                      </a:cubicBezTo>
                      <a:cubicBezTo>
                        <a:pt x="845" y="1747"/>
                        <a:pt x="880" y="1749"/>
                        <a:pt x="916" y="1749"/>
                      </a:cubicBezTo>
                      <a:cubicBezTo>
                        <a:pt x="1097" y="1749"/>
                        <a:pt x="1278" y="1696"/>
                        <a:pt x="1418" y="1577"/>
                      </a:cubicBezTo>
                      <a:cubicBezTo>
                        <a:pt x="1596" y="1434"/>
                        <a:pt x="1715" y="1243"/>
                        <a:pt x="1751" y="1029"/>
                      </a:cubicBezTo>
                      <a:cubicBezTo>
                        <a:pt x="1799" y="838"/>
                        <a:pt x="1775" y="612"/>
                        <a:pt x="1692" y="446"/>
                      </a:cubicBezTo>
                      <a:cubicBezTo>
                        <a:pt x="1632" y="327"/>
                        <a:pt x="1573" y="219"/>
                        <a:pt x="1465" y="136"/>
                      </a:cubicBezTo>
                      <a:cubicBezTo>
                        <a:pt x="1358" y="65"/>
                        <a:pt x="1239" y="5"/>
                        <a:pt x="1096" y="5"/>
                      </a:cubicBezTo>
                      <a:cubicBezTo>
                        <a:pt x="1066" y="2"/>
                        <a:pt x="1035" y="0"/>
                        <a:pt x="1004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04" name="Google Shape;2604;p57"/>
                <p:cNvSpPr/>
                <p:nvPr/>
              </p:nvSpPr>
              <p:spPr>
                <a:xfrm>
                  <a:off x="4356475" y="2494650"/>
                  <a:ext cx="39925" cy="36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7" h="1466" extrusionOk="0">
                      <a:moveTo>
                        <a:pt x="845" y="1"/>
                      </a:moveTo>
                      <a:cubicBezTo>
                        <a:pt x="743" y="1"/>
                        <a:pt x="641" y="22"/>
                        <a:pt x="549" y="65"/>
                      </a:cubicBezTo>
                      <a:cubicBezTo>
                        <a:pt x="322" y="161"/>
                        <a:pt x="156" y="351"/>
                        <a:pt x="84" y="601"/>
                      </a:cubicBezTo>
                      <a:cubicBezTo>
                        <a:pt x="1" y="851"/>
                        <a:pt x="84" y="1125"/>
                        <a:pt x="275" y="1304"/>
                      </a:cubicBezTo>
                      <a:cubicBezTo>
                        <a:pt x="384" y="1413"/>
                        <a:pt x="534" y="1466"/>
                        <a:pt x="682" y="1466"/>
                      </a:cubicBezTo>
                      <a:cubicBezTo>
                        <a:pt x="759" y="1466"/>
                        <a:pt x="836" y="1451"/>
                        <a:pt x="906" y="1423"/>
                      </a:cubicBezTo>
                      <a:cubicBezTo>
                        <a:pt x="1072" y="1423"/>
                        <a:pt x="1227" y="1351"/>
                        <a:pt x="1334" y="1220"/>
                      </a:cubicBezTo>
                      <a:cubicBezTo>
                        <a:pt x="1501" y="1089"/>
                        <a:pt x="1596" y="863"/>
                        <a:pt x="1573" y="649"/>
                      </a:cubicBezTo>
                      <a:cubicBezTo>
                        <a:pt x="1537" y="411"/>
                        <a:pt x="1394" y="208"/>
                        <a:pt x="1192" y="89"/>
                      </a:cubicBezTo>
                      <a:cubicBezTo>
                        <a:pt x="1088" y="31"/>
                        <a:pt x="967" y="1"/>
                        <a:pt x="845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05" name="Google Shape;2605;p57"/>
                <p:cNvSpPr/>
                <p:nvPr/>
              </p:nvSpPr>
              <p:spPr>
                <a:xfrm>
                  <a:off x="4314525" y="2504225"/>
                  <a:ext cx="16975" cy="26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9" h="1052" extrusionOk="0">
                      <a:moveTo>
                        <a:pt x="328" y="1"/>
                      </a:moveTo>
                      <a:cubicBezTo>
                        <a:pt x="318" y="1"/>
                        <a:pt x="308" y="2"/>
                        <a:pt x="298" y="4"/>
                      </a:cubicBezTo>
                      <a:cubicBezTo>
                        <a:pt x="250" y="4"/>
                        <a:pt x="203" y="28"/>
                        <a:pt x="167" y="63"/>
                      </a:cubicBezTo>
                      <a:cubicBezTo>
                        <a:pt x="131" y="87"/>
                        <a:pt x="95" y="123"/>
                        <a:pt x="72" y="182"/>
                      </a:cubicBezTo>
                      <a:cubicBezTo>
                        <a:pt x="36" y="230"/>
                        <a:pt x="24" y="290"/>
                        <a:pt x="12" y="349"/>
                      </a:cubicBezTo>
                      <a:cubicBezTo>
                        <a:pt x="0" y="420"/>
                        <a:pt x="0" y="480"/>
                        <a:pt x="0" y="551"/>
                      </a:cubicBezTo>
                      <a:cubicBezTo>
                        <a:pt x="12" y="599"/>
                        <a:pt x="24" y="647"/>
                        <a:pt x="24" y="694"/>
                      </a:cubicBezTo>
                      <a:cubicBezTo>
                        <a:pt x="48" y="778"/>
                        <a:pt x="83" y="861"/>
                        <a:pt x="131" y="921"/>
                      </a:cubicBezTo>
                      <a:lnTo>
                        <a:pt x="214" y="992"/>
                      </a:lnTo>
                      <a:cubicBezTo>
                        <a:pt x="262" y="1040"/>
                        <a:pt x="322" y="1052"/>
                        <a:pt x="381" y="1052"/>
                      </a:cubicBezTo>
                      <a:cubicBezTo>
                        <a:pt x="429" y="1052"/>
                        <a:pt x="476" y="1028"/>
                        <a:pt x="512" y="992"/>
                      </a:cubicBezTo>
                      <a:cubicBezTo>
                        <a:pt x="548" y="968"/>
                        <a:pt x="584" y="932"/>
                        <a:pt x="607" y="873"/>
                      </a:cubicBezTo>
                      <a:cubicBezTo>
                        <a:pt x="643" y="825"/>
                        <a:pt x="655" y="766"/>
                        <a:pt x="667" y="706"/>
                      </a:cubicBezTo>
                      <a:cubicBezTo>
                        <a:pt x="679" y="635"/>
                        <a:pt x="679" y="563"/>
                        <a:pt x="679" y="492"/>
                      </a:cubicBezTo>
                      <a:cubicBezTo>
                        <a:pt x="667" y="456"/>
                        <a:pt x="667" y="409"/>
                        <a:pt x="655" y="361"/>
                      </a:cubicBezTo>
                      <a:cubicBezTo>
                        <a:pt x="631" y="266"/>
                        <a:pt x="595" y="194"/>
                        <a:pt x="548" y="135"/>
                      </a:cubicBezTo>
                      <a:lnTo>
                        <a:pt x="464" y="63"/>
                      </a:lnTo>
                      <a:cubicBezTo>
                        <a:pt x="425" y="24"/>
                        <a:pt x="377" y="1"/>
                        <a:pt x="328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06" name="Google Shape;2606;p57"/>
                <p:cNvSpPr/>
                <p:nvPr/>
              </p:nvSpPr>
              <p:spPr>
                <a:xfrm>
                  <a:off x="4375825" y="2492550"/>
                  <a:ext cx="18775" cy="2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1" h="1013" extrusionOk="0">
                      <a:moveTo>
                        <a:pt x="269" y="0"/>
                      </a:moveTo>
                      <a:cubicBezTo>
                        <a:pt x="239" y="0"/>
                        <a:pt x="209" y="6"/>
                        <a:pt x="179" y="18"/>
                      </a:cubicBezTo>
                      <a:cubicBezTo>
                        <a:pt x="132" y="42"/>
                        <a:pt x="96" y="66"/>
                        <a:pt x="72" y="114"/>
                      </a:cubicBezTo>
                      <a:cubicBezTo>
                        <a:pt x="48" y="149"/>
                        <a:pt x="25" y="197"/>
                        <a:pt x="13" y="256"/>
                      </a:cubicBezTo>
                      <a:cubicBezTo>
                        <a:pt x="1" y="316"/>
                        <a:pt x="1" y="376"/>
                        <a:pt x="13" y="435"/>
                      </a:cubicBezTo>
                      <a:cubicBezTo>
                        <a:pt x="25" y="506"/>
                        <a:pt x="37" y="566"/>
                        <a:pt x="60" y="637"/>
                      </a:cubicBezTo>
                      <a:cubicBezTo>
                        <a:pt x="84" y="673"/>
                        <a:pt x="108" y="721"/>
                        <a:pt x="132" y="757"/>
                      </a:cubicBezTo>
                      <a:cubicBezTo>
                        <a:pt x="179" y="840"/>
                        <a:pt x="239" y="899"/>
                        <a:pt x="298" y="947"/>
                      </a:cubicBezTo>
                      <a:cubicBezTo>
                        <a:pt x="334" y="959"/>
                        <a:pt x="358" y="971"/>
                        <a:pt x="394" y="995"/>
                      </a:cubicBezTo>
                      <a:cubicBezTo>
                        <a:pt x="429" y="1007"/>
                        <a:pt x="462" y="1013"/>
                        <a:pt x="493" y="1013"/>
                      </a:cubicBezTo>
                      <a:cubicBezTo>
                        <a:pt x="525" y="1013"/>
                        <a:pt x="554" y="1007"/>
                        <a:pt x="584" y="995"/>
                      </a:cubicBezTo>
                      <a:cubicBezTo>
                        <a:pt x="620" y="971"/>
                        <a:pt x="656" y="947"/>
                        <a:pt x="679" y="899"/>
                      </a:cubicBezTo>
                      <a:cubicBezTo>
                        <a:pt x="715" y="864"/>
                        <a:pt x="727" y="816"/>
                        <a:pt x="739" y="757"/>
                      </a:cubicBezTo>
                      <a:cubicBezTo>
                        <a:pt x="751" y="697"/>
                        <a:pt x="751" y="637"/>
                        <a:pt x="739" y="578"/>
                      </a:cubicBezTo>
                      <a:cubicBezTo>
                        <a:pt x="739" y="506"/>
                        <a:pt x="715" y="447"/>
                        <a:pt x="691" y="376"/>
                      </a:cubicBezTo>
                      <a:cubicBezTo>
                        <a:pt x="668" y="340"/>
                        <a:pt x="644" y="292"/>
                        <a:pt x="632" y="256"/>
                      </a:cubicBezTo>
                      <a:cubicBezTo>
                        <a:pt x="584" y="173"/>
                        <a:pt x="525" y="114"/>
                        <a:pt x="453" y="78"/>
                      </a:cubicBezTo>
                      <a:cubicBezTo>
                        <a:pt x="429" y="54"/>
                        <a:pt x="394" y="42"/>
                        <a:pt x="358" y="18"/>
                      </a:cubicBezTo>
                      <a:cubicBezTo>
                        <a:pt x="328" y="6"/>
                        <a:pt x="298" y="0"/>
                        <a:pt x="269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07" name="Google Shape;2607;p57"/>
                <p:cNvSpPr/>
                <p:nvPr/>
              </p:nvSpPr>
              <p:spPr>
                <a:xfrm>
                  <a:off x="4341425" y="2618950"/>
                  <a:ext cx="55275" cy="55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11" h="2239" extrusionOk="0">
                      <a:moveTo>
                        <a:pt x="1972" y="1"/>
                      </a:moveTo>
                      <a:cubicBezTo>
                        <a:pt x="1949" y="1"/>
                        <a:pt x="1924" y="21"/>
                        <a:pt x="1924" y="46"/>
                      </a:cubicBezTo>
                      <a:cubicBezTo>
                        <a:pt x="1913" y="189"/>
                        <a:pt x="1972" y="344"/>
                        <a:pt x="1984" y="487"/>
                      </a:cubicBezTo>
                      <a:cubicBezTo>
                        <a:pt x="2008" y="654"/>
                        <a:pt x="2020" y="820"/>
                        <a:pt x="2008" y="987"/>
                      </a:cubicBezTo>
                      <a:cubicBezTo>
                        <a:pt x="1984" y="1249"/>
                        <a:pt x="1936" y="1558"/>
                        <a:pt x="1746" y="1761"/>
                      </a:cubicBezTo>
                      <a:cubicBezTo>
                        <a:pt x="1623" y="1893"/>
                        <a:pt x="1447" y="1951"/>
                        <a:pt x="1267" y="1951"/>
                      </a:cubicBezTo>
                      <a:cubicBezTo>
                        <a:pt x="1220" y="1951"/>
                        <a:pt x="1173" y="1947"/>
                        <a:pt x="1127" y="1939"/>
                      </a:cubicBezTo>
                      <a:cubicBezTo>
                        <a:pt x="877" y="1892"/>
                        <a:pt x="674" y="1761"/>
                        <a:pt x="520" y="1558"/>
                      </a:cubicBezTo>
                      <a:cubicBezTo>
                        <a:pt x="317" y="1308"/>
                        <a:pt x="222" y="987"/>
                        <a:pt x="162" y="677"/>
                      </a:cubicBezTo>
                      <a:cubicBezTo>
                        <a:pt x="157" y="632"/>
                        <a:pt x="127" y="613"/>
                        <a:pt x="95" y="613"/>
                      </a:cubicBezTo>
                      <a:cubicBezTo>
                        <a:pt x="50" y="613"/>
                        <a:pt x="1" y="651"/>
                        <a:pt x="8" y="713"/>
                      </a:cubicBezTo>
                      <a:cubicBezTo>
                        <a:pt x="91" y="1308"/>
                        <a:pt x="353" y="2023"/>
                        <a:pt x="1008" y="2201"/>
                      </a:cubicBezTo>
                      <a:cubicBezTo>
                        <a:pt x="1101" y="2226"/>
                        <a:pt x="1199" y="2239"/>
                        <a:pt x="1298" y="2239"/>
                      </a:cubicBezTo>
                      <a:cubicBezTo>
                        <a:pt x="1490" y="2239"/>
                        <a:pt x="1684" y="2188"/>
                        <a:pt x="1841" y="2070"/>
                      </a:cubicBezTo>
                      <a:cubicBezTo>
                        <a:pt x="2091" y="1868"/>
                        <a:pt x="2175" y="1523"/>
                        <a:pt x="2198" y="1213"/>
                      </a:cubicBezTo>
                      <a:cubicBezTo>
                        <a:pt x="2210" y="1011"/>
                        <a:pt x="2198" y="796"/>
                        <a:pt x="2175" y="594"/>
                      </a:cubicBezTo>
                      <a:cubicBezTo>
                        <a:pt x="2151" y="403"/>
                        <a:pt x="2127" y="165"/>
                        <a:pt x="1996" y="11"/>
                      </a:cubicBezTo>
                      <a:cubicBezTo>
                        <a:pt x="1989" y="4"/>
                        <a:pt x="1981" y="1"/>
                        <a:pt x="197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08" name="Google Shape;2608;p57"/>
                <p:cNvSpPr/>
                <p:nvPr/>
              </p:nvSpPr>
              <p:spPr>
                <a:xfrm>
                  <a:off x="4302900" y="2609200"/>
                  <a:ext cx="51525" cy="35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1" h="1409" extrusionOk="0">
                      <a:moveTo>
                        <a:pt x="1268" y="0"/>
                      </a:moveTo>
                      <a:cubicBezTo>
                        <a:pt x="1072" y="0"/>
                        <a:pt x="866" y="54"/>
                        <a:pt x="715" y="115"/>
                      </a:cubicBezTo>
                      <a:cubicBezTo>
                        <a:pt x="417" y="222"/>
                        <a:pt x="1" y="520"/>
                        <a:pt x="72" y="889"/>
                      </a:cubicBezTo>
                      <a:cubicBezTo>
                        <a:pt x="96" y="1032"/>
                        <a:pt x="179" y="1115"/>
                        <a:pt x="287" y="1163"/>
                      </a:cubicBezTo>
                      <a:cubicBezTo>
                        <a:pt x="322" y="1246"/>
                        <a:pt x="394" y="1305"/>
                        <a:pt x="477" y="1353"/>
                      </a:cubicBezTo>
                      <a:cubicBezTo>
                        <a:pt x="558" y="1393"/>
                        <a:pt x="649" y="1408"/>
                        <a:pt x="743" y="1408"/>
                      </a:cubicBezTo>
                      <a:cubicBezTo>
                        <a:pt x="872" y="1408"/>
                        <a:pt x="1008" y="1381"/>
                        <a:pt x="1132" y="1353"/>
                      </a:cubicBezTo>
                      <a:cubicBezTo>
                        <a:pt x="1334" y="1305"/>
                        <a:pt x="1513" y="1222"/>
                        <a:pt x="1691" y="1103"/>
                      </a:cubicBezTo>
                      <a:cubicBezTo>
                        <a:pt x="1763" y="1055"/>
                        <a:pt x="1834" y="984"/>
                        <a:pt x="1894" y="901"/>
                      </a:cubicBezTo>
                      <a:cubicBezTo>
                        <a:pt x="1977" y="805"/>
                        <a:pt x="2013" y="686"/>
                        <a:pt x="2037" y="555"/>
                      </a:cubicBezTo>
                      <a:cubicBezTo>
                        <a:pt x="2061" y="401"/>
                        <a:pt x="1906" y="222"/>
                        <a:pt x="1751" y="198"/>
                      </a:cubicBezTo>
                      <a:cubicBezTo>
                        <a:pt x="1639" y="51"/>
                        <a:pt x="1459" y="0"/>
                        <a:pt x="1268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09" name="Google Shape;2609;p57"/>
                <p:cNvSpPr/>
                <p:nvPr/>
              </p:nvSpPr>
              <p:spPr>
                <a:xfrm>
                  <a:off x="4371075" y="2590925"/>
                  <a:ext cx="51800" cy="33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2" h="1334" extrusionOk="0">
                      <a:moveTo>
                        <a:pt x="1203" y="0"/>
                      </a:moveTo>
                      <a:cubicBezTo>
                        <a:pt x="977" y="0"/>
                        <a:pt x="738" y="48"/>
                        <a:pt x="536" y="167"/>
                      </a:cubicBezTo>
                      <a:cubicBezTo>
                        <a:pt x="334" y="286"/>
                        <a:pt x="131" y="477"/>
                        <a:pt x="60" y="715"/>
                      </a:cubicBezTo>
                      <a:cubicBezTo>
                        <a:pt x="0" y="905"/>
                        <a:pt x="48" y="1132"/>
                        <a:pt x="227" y="1251"/>
                      </a:cubicBezTo>
                      <a:cubicBezTo>
                        <a:pt x="346" y="1322"/>
                        <a:pt x="488" y="1334"/>
                        <a:pt x="619" y="1334"/>
                      </a:cubicBezTo>
                      <a:cubicBezTo>
                        <a:pt x="679" y="1334"/>
                        <a:pt x="738" y="1334"/>
                        <a:pt x="798" y="1322"/>
                      </a:cubicBezTo>
                      <a:cubicBezTo>
                        <a:pt x="836" y="1326"/>
                        <a:pt x="874" y="1327"/>
                        <a:pt x="911" y="1327"/>
                      </a:cubicBezTo>
                      <a:cubicBezTo>
                        <a:pt x="1377" y="1327"/>
                        <a:pt x="1849" y="1062"/>
                        <a:pt x="2036" y="643"/>
                      </a:cubicBezTo>
                      <a:cubicBezTo>
                        <a:pt x="2072" y="560"/>
                        <a:pt x="2060" y="417"/>
                        <a:pt x="2012" y="346"/>
                      </a:cubicBezTo>
                      <a:cubicBezTo>
                        <a:pt x="1965" y="251"/>
                        <a:pt x="1893" y="191"/>
                        <a:pt x="1798" y="155"/>
                      </a:cubicBezTo>
                      <a:cubicBezTo>
                        <a:pt x="1786" y="143"/>
                        <a:pt x="1774" y="143"/>
                        <a:pt x="1762" y="131"/>
                      </a:cubicBezTo>
                      <a:cubicBezTo>
                        <a:pt x="1751" y="131"/>
                        <a:pt x="1739" y="131"/>
                        <a:pt x="1739" y="120"/>
                      </a:cubicBezTo>
                      <a:cubicBezTo>
                        <a:pt x="1715" y="108"/>
                        <a:pt x="1691" y="108"/>
                        <a:pt x="1679" y="96"/>
                      </a:cubicBezTo>
                      <a:cubicBezTo>
                        <a:pt x="1631" y="84"/>
                        <a:pt x="1584" y="60"/>
                        <a:pt x="1536" y="48"/>
                      </a:cubicBezTo>
                      <a:cubicBezTo>
                        <a:pt x="1429" y="24"/>
                        <a:pt x="1322" y="0"/>
                        <a:pt x="1203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10" name="Google Shape;2610;p57"/>
                <p:cNvSpPr/>
                <p:nvPr/>
              </p:nvSpPr>
              <p:spPr>
                <a:xfrm>
                  <a:off x="4415725" y="2594500"/>
                  <a:ext cx="1700" cy="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" h="37" extrusionOk="0">
                      <a:moveTo>
                        <a:pt x="0" y="0"/>
                      </a:moveTo>
                      <a:cubicBezTo>
                        <a:pt x="12" y="12"/>
                        <a:pt x="24" y="12"/>
                        <a:pt x="36" y="24"/>
                      </a:cubicBezTo>
                      <a:cubicBezTo>
                        <a:pt x="53" y="33"/>
                        <a:pt x="62" y="37"/>
                        <a:pt x="64" y="37"/>
                      </a:cubicBezTo>
                      <a:cubicBezTo>
                        <a:pt x="68" y="37"/>
                        <a:pt x="46" y="23"/>
                        <a:pt x="0" y="0"/>
                      </a:cubicBezTo>
                      <a:close/>
                    </a:path>
                  </a:pathLst>
                </a:custGeom>
                <a:solidFill>
                  <a:srgbClr val="FA305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611" name="Google Shape;2611;p57"/>
            <p:cNvSpPr/>
            <p:nvPr/>
          </p:nvSpPr>
          <p:spPr>
            <a:xfrm>
              <a:off x="3548586" y="2536002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57"/>
            <p:cNvSpPr/>
            <p:nvPr/>
          </p:nvSpPr>
          <p:spPr>
            <a:xfrm>
              <a:off x="1957712" y="1860078"/>
              <a:ext cx="147218" cy="152272"/>
            </a:xfrm>
            <a:custGeom>
              <a:avLst/>
              <a:gdLst/>
              <a:ahLst/>
              <a:cxnLst/>
              <a:rect l="l" t="t" r="r" b="b"/>
              <a:pathLst>
                <a:path w="1048" h="1084" extrusionOk="0">
                  <a:moveTo>
                    <a:pt x="498" y="0"/>
                  </a:moveTo>
                  <a:cubicBezTo>
                    <a:pt x="375" y="0"/>
                    <a:pt x="244" y="50"/>
                    <a:pt x="155" y="149"/>
                  </a:cubicBezTo>
                  <a:cubicBezTo>
                    <a:pt x="60" y="244"/>
                    <a:pt x="24" y="375"/>
                    <a:pt x="24" y="506"/>
                  </a:cubicBezTo>
                  <a:cubicBezTo>
                    <a:pt x="24" y="530"/>
                    <a:pt x="24" y="554"/>
                    <a:pt x="36" y="577"/>
                  </a:cubicBezTo>
                  <a:cubicBezTo>
                    <a:pt x="12" y="637"/>
                    <a:pt x="0" y="708"/>
                    <a:pt x="24" y="780"/>
                  </a:cubicBezTo>
                  <a:cubicBezTo>
                    <a:pt x="60" y="875"/>
                    <a:pt x="131" y="970"/>
                    <a:pt x="226" y="1018"/>
                  </a:cubicBezTo>
                  <a:cubicBezTo>
                    <a:pt x="304" y="1063"/>
                    <a:pt x="393" y="1084"/>
                    <a:pt x="484" y="1084"/>
                  </a:cubicBezTo>
                  <a:cubicBezTo>
                    <a:pt x="586" y="1084"/>
                    <a:pt x="691" y="1057"/>
                    <a:pt x="786" y="1006"/>
                  </a:cubicBezTo>
                  <a:cubicBezTo>
                    <a:pt x="929" y="923"/>
                    <a:pt x="1024" y="780"/>
                    <a:pt x="1036" y="601"/>
                  </a:cubicBezTo>
                  <a:cubicBezTo>
                    <a:pt x="1048" y="458"/>
                    <a:pt x="976" y="316"/>
                    <a:pt x="893" y="208"/>
                  </a:cubicBezTo>
                  <a:cubicBezTo>
                    <a:pt x="822" y="113"/>
                    <a:pt x="702" y="30"/>
                    <a:pt x="572" y="6"/>
                  </a:cubicBezTo>
                  <a:cubicBezTo>
                    <a:pt x="548" y="2"/>
                    <a:pt x="523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57"/>
            <p:cNvSpPr/>
            <p:nvPr/>
          </p:nvSpPr>
          <p:spPr>
            <a:xfrm>
              <a:off x="1606624" y="879947"/>
              <a:ext cx="60404" cy="85548"/>
            </a:xfrm>
            <a:custGeom>
              <a:avLst/>
              <a:gdLst/>
              <a:ahLst/>
              <a:cxnLst/>
              <a:rect l="l" t="t" r="r" b="b"/>
              <a:pathLst>
                <a:path w="430" h="609" extrusionOk="0">
                  <a:moveTo>
                    <a:pt x="215" y="1"/>
                  </a:moveTo>
                  <a:cubicBezTo>
                    <a:pt x="191" y="1"/>
                    <a:pt x="179" y="1"/>
                    <a:pt x="155" y="13"/>
                  </a:cubicBezTo>
                  <a:cubicBezTo>
                    <a:pt x="120" y="25"/>
                    <a:pt x="96" y="37"/>
                    <a:pt x="60" y="61"/>
                  </a:cubicBezTo>
                  <a:cubicBezTo>
                    <a:pt x="48" y="84"/>
                    <a:pt x="36" y="96"/>
                    <a:pt x="24" y="108"/>
                  </a:cubicBezTo>
                  <a:cubicBezTo>
                    <a:pt x="12" y="144"/>
                    <a:pt x="1" y="180"/>
                    <a:pt x="1" y="215"/>
                  </a:cubicBezTo>
                  <a:cubicBezTo>
                    <a:pt x="1" y="251"/>
                    <a:pt x="1" y="275"/>
                    <a:pt x="1" y="311"/>
                  </a:cubicBezTo>
                  <a:cubicBezTo>
                    <a:pt x="1" y="334"/>
                    <a:pt x="1" y="346"/>
                    <a:pt x="1" y="370"/>
                  </a:cubicBezTo>
                  <a:cubicBezTo>
                    <a:pt x="1" y="382"/>
                    <a:pt x="12" y="382"/>
                    <a:pt x="12" y="382"/>
                  </a:cubicBezTo>
                  <a:lnTo>
                    <a:pt x="12" y="406"/>
                  </a:lnTo>
                  <a:cubicBezTo>
                    <a:pt x="12" y="430"/>
                    <a:pt x="12" y="442"/>
                    <a:pt x="12" y="453"/>
                  </a:cubicBezTo>
                  <a:cubicBezTo>
                    <a:pt x="24" y="477"/>
                    <a:pt x="36" y="489"/>
                    <a:pt x="36" y="501"/>
                  </a:cubicBezTo>
                  <a:cubicBezTo>
                    <a:pt x="48" y="525"/>
                    <a:pt x="72" y="549"/>
                    <a:pt x="96" y="561"/>
                  </a:cubicBezTo>
                  <a:cubicBezTo>
                    <a:pt x="108" y="572"/>
                    <a:pt x="120" y="584"/>
                    <a:pt x="132" y="584"/>
                  </a:cubicBezTo>
                  <a:cubicBezTo>
                    <a:pt x="155" y="596"/>
                    <a:pt x="191" y="608"/>
                    <a:pt x="215" y="608"/>
                  </a:cubicBezTo>
                  <a:lnTo>
                    <a:pt x="263" y="596"/>
                  </a:lnTo>
                  <a:cubicBezTo>
                    <a:pt x="286" y="596"/>
                    <a:pt x="298" y="584"/>
                    <a:pt x="322" y="584"/>
                  </a:cubicBezTo>
                  <a:cubicBezTo>
                    <a:pt x="346" y="561"/>
                    <a:pt x="358" y="549"/>
                    <a:pt x="370" y="525"/>
                  </a:cubicBezTo>
                  <a:cubicBezTo>
                    <a:pt x="393" y="501"/>
                    <a:pt x="405" y="489"/>
                    <a:pt x="405" y="453"/>
                  </a:cubicBezTo>
                  <a:cubicBezTo>
                    <a:pt x="417" y="442"/>
                    <a:pt x="417" y="430"/>
                    <a:pt x="417" y="406"/>
                  </a:cubicBezTo>
                  <a:cubicBezTo>
                    <a:pt x="417" y="382"/>
                    <a:pt x="429" y="346"/>
                    <a:pt x="429" y="311"/>
                  </a:cubicBezTo>
                  <a:cubicBezTo>
                    <a:pt x="429" y="275"/>
                    <a:pt x="429" y="251"/>
                    <a:pt x="429" y="215"/>
                  </a:cubicBezTo>
                  <a:cubicBezTo>
                    <a:pt x="429" y="180"/>
                    <a:pt x="429" y="156"/>
                    <a:pt x="405" y="132"/>
                  </a:cubicBezTo>
                  <a:cubicBezTo>
                    <a:pt x="405" y="108"/>
                    <a:pt x="382" y="84"/>
                    <a:pt x="370" y="61"/>
                  </a:cubicBezTo>
                  <a:cubicBezTo>
                    <a:pt x="346" y="49"/>
                    <a:pt x="322" y="25"/>
                    <a:pt x="298" y="25"/>
                  </a:cubicBezTo>
                  <a:cubicBezTo>
                    <a:pt x="274" y="1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57"/>
            <p:cNvSpPr/>
            <p:nvPr/>
          </p:nvSpPr>
          <p:spPr>
            <a:xfrm>
              <a:off x="3267373" y="3206800"/>
              <a:ext cx="155646" cy="148760"/>
            </a:xfrm>
            <a:custGeom>
              <a:avLst/>
              <a:gdLst/>
              <a:ahLst/>
              <a:cxnLst/>
              <a:rect l="l" t="t" r="r" b="b"/>
              <a:pathLst>
                <a:path w="1108" h="1059" extrusionOk="0">
                  <a:moveTo>
                    <a:pt x="501" y="428"/>
                  </a:moveTo>
                  <a:cubicBezTo>
                    <a:pt x="512" y="428"/>
                    <a:pt x="524" y="428"/>
                    <a:pt x="548" y="440"/>
                  </a:cubicBezTo>
                  <a:cubicBezTo>
                    <a:pt x="560" y="440"/>
                    <a:pt x="572" y="440"/>
                    <a:pt x="596" y="452"/>
                  </a:cubicBezTo>
                  <a:cubicBezTo>
                    <a:pt x="608" y="452"/>
                    <a:pt x="620" y="463"/>
                    <a:pt x="632" y="463"/>
                  </a:cubicBezTo>
                  <a:cubicBezTo>
                    <a:pt x="632" y="475"/>
                    <a:pt x="643" y="475"/>
                    <a:pt x="643" y="487"/>
                  </a:cubicBezTo>
                  <a:cubicBezTo>
                    <a:pt x="643" y="487"/>
                    <a:pt x="655" y="487"/>
                    <a:pt x="655" y="499"/>
                  </a:cubicBezTo>
                  <a:lnTo>
                    <a:pt x="655" y="523"/>
                  </a:lnTo>
                  <a:cubicBezTo>
                    <a:pt x="655" y="523"/>
                    <a:pt x="655" y="523"/>
                    <a:pt x="655" y="535"/>
                  </a:cubicBezTo>
                  <a:lnTo>
                    <a:pt x="643" y="535"/>
                  </a:lnTo>
                  <a:cubicBezTo>
                    <a:pt x="643" y="535"/>
                    <a:pt x="632" y="523"/>
                    <a:pt x="620" y="511"/>
                  </a:cubicBezTo>
                  <a:cubicBezTo>
                    <a:pt x="596" y="487"/>
                    <a:pt x="572" y="475"/>
                    <a:pt x="536" y="475"/>
                  </a:cubicBezTo>
                  <a:cubicBezTo>
                    <a:pt x="532" y="471"/>
                    <a:pt x="527" y="470"/>
                    <a:pt x="521" y="470"/>
                  </a:cubicBezTo>
                  <a:cubicBezTo>
                    <a:pt x="510" y="470"/>
                    <a:pt x="497" y="475"/>
                    <a:pt x="489" y="475"/>
                  </a:cubicBezTo>
                  <a:lnTo>
                    <a:pt x="441" y="475"/>
                  </a:lnTo>
                  <a:cubicBezTo>
                    <a:pt x="441" y="463"/>
                    <a:pt x="441" y="463"/>
                    <a:pt x="453" y="463"/>
                  </a:cubicBezTo>
                  <a:lnTo>
                    <a:pt x="465" y="452"/>
                  </a:lnTo>
                  <a:cubicBezTo>
                    <a:pt x="465" y="452"/>
                    <a:pt x="477" y="440"/>
                    <a:pt x="477" y="440"/>
                  </a:cubicBezTo>
                  <a:cubicBezTo>
                    <a:pt x="489" y="440"/>
                    <a:pt x="501" y="440"/>
                    <a:pt x="501" y="428"/>
                  </a:cubicBezTo>
                  <a:close/>
                  <a:moveTo>
                    <a:pt x="543" y="0"/>
                  </a:moveTo>
                  <a:cubicBezTo>
                    <a:pt x="493" y="0"/>
                    <a:pt x="442" y="7"/>
                    <a:pt x="393" y="23"/>
                  </a:cubicBezTo>
                  <a:cubicBezTo>
                    <a:pt x="155" y="71"/>
                    <a:pt x="1" y="309"/>
                    <a:pt x="24" y="547"/>
                  </a:cubicBezTo>
                  <a:cubicBezTo>
                    <a:pt x="36" y="678"/>
                    <a:pt x="84" y="785"/>
                    <a:pt x="167" y="892"/>
                  </a:cubicBezTo>
                  <a:cubicBezTo>
                    <a:pt x="179" y="904"/>
                    <a:pt x="191" y="928"/>
                    <a:pt x="203" y="940"/>
                  </a:cubicBezTo>
                  <a:cubicBezTo>
                    <a:pt x="262" y="987"/>
                    <a:pt x="322" y="1023"/>
                    <a:pt x="393" y="1035"/>
                  </a:cubicBezTo>
                  <a:cubicBezTo>
                    <a:pt x="453" y="1059"/>
                    <a:pt x="512" y="1059"/>
                    <a:pt x="572" y="1059"/>
                  </a:cubicBezTo>
                  <a:cubicBezTo>
                    <a:pt x="643" y="1047"/>
                    <a:pt x="715" y="1035"/>
                    <a:pt x="786" y="999"/>
                  </a:cubicBezTo>
                  <a:cubicBezTo>
                    <a:pt x="834" y="975"/>
                    <a:pt x="882" y="940"/>
                    <a:pt x="929" y="904"/>
                  </a:cubicBezTo>
                  <a:cubicBezTo>
                    <a:pt x="1013" y="833"/>
                    <a:pt x="1072" y="725"/>
                    <a:pt x="1096" y="618"/>
                  </a:cubicBezTo>
                  <a:cubicBezTo>
                    <a:pt x="1108" y="487"/>
                    <a:pt x="1096" y="356"/>
                    <a:pt x="1013" y="249"/>
                  </a:cubicBezTo>
                  <a:cubicBezTo>
                    <a:pt x="977" y="190"/>
                    <a:pt x="929" y="142"/>
                    <a:pt x="870" y="94"/>
                  </a:cubicBezTo>
                  <a:cubicBezTo>
                    <a:pt x="822" y="71"/>
                    <a:pt x="774" y="47"/>
                    <a:pt x="715" y="23"/>
                  </a:cubicBezTo>
                  <a:cubicBezTo>
                    <a:pt x="663" y="10"/>
                    <a:pt x="603" y="0"/>
                    <a:pt x="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57"/>
            <p:cNvSpPr/>
            <p:nvPr/>
          </p:nvSpPr>
          <p:spPr>
            <a:xfrm>
              <a:off x="971611" y="1510990"/>
              <a:ext cx="384901" cy="349074"/>
            </a:xfrm>
            <a:custGeom>
              <a:avLst/>
              <a:gdLst/>
              <a:ahLst/>
              <a:cxnLst/>
              <a:rect l="l" t="t" r="r" b="b"/>
              <a:pathLst>
                <a:path w="2740" h="2485" extrusionOk="0">
                  <a:moveTo>
                    <a:pt x="1491" y="0"/>
                  </a:moveTo>
                  <a:cubicBezTo>
                    <a:pt x="1445" y="0"/>
                    <a:pt x="1402" y="16"/>
                    <a:pt x="1382" y="51"/>
                  </a:cubicBezTo>
                  <a:cubicBezTo>
                    <a:pt x="1239" y="301"/>
                    <a:pt x="1108" y="551"/>
                    <a:pt x="977" y="801"/>
                  </a:cubicBezTo>
                  <a:cubicBezTo>
                    <a:pt x="977" y="801"/>
                    <a:pt x="977" y="801"/>
                    <a:pt x="977" y="813"/>
                  </a:cubicBezTo>
                  <a:cubicBezTo>
                    <a:pt x="727" y="765"/>
                    <a:pt x="477" y="718"/>
                    <a:pt x="239" y="658"/>
                  </a:cubicBezTo>
                  <a:cubicBezTo>
                    <a:pt x="220" y="654"/>
                    <a:pt x="202" y="653"/>
                    <a:pt x="185" y="653"/>
                  </a:cubicBezTo>
                  <a:cubicBezTo>
                    <a:pt x="47" y="653"/>
                    <a:pt x="1" y="776"/>
                    <a:pt x="96" y="861"/>
                  </a:cubicBezTo>
                  <a:cubicBezTo>
                    <a:pt x="275" y="1039"/>
                    <a:pt x="465" y="1194"/>
                    <a:pt x="656" y="1361"/>
                  </a:cubicBezTo>
                  <a:cubicBezTo>
                    <a:pt x="525" y="1646"/>
                    <a:pt x="430" y="1956"/>
                    <a:pt x="382" y="2278"/>
                  </a:cubicBezTo>
                  <a:cubicBezTo>
                    <a:pt x="372" y="2350"/>
                    <a:pt x="462" y="2451"/>
                    <a:pt x="564" y="2451"/>
                  </a:cubicBezTo>
                  <a:cubicBezTo>
                    <a:pt x="579" y="2451"/>
                    <a:pt x="593" y="2449"/>
                    <a:pt x="608" y="2444"/>
                  </a:cubicBezTo>
                  <a:cubicBezTo>
                    <a:pt x="954" y="2349"/>
                    <a:pt x="1263" y="2218"/>
                    <a:pt x="1549" y="2063"/>
                  </a:cubicBezTo>
                  <a:cubicBezTo>
                    <a:pt x="1727" y="2194"/>
                    <a:pt x="1918" y="2325"/>
                    <a:pt x="2108" y="2444"/>
                  </a:cubicBezTo>
                  <a:cubicBezTo>
                    <a:pt x="2144" y="2471"/>
                    <a:pt x="2193" y="2484"/>
                    <a:pt x="2239" y="2484"/>
                  </a:cubicBezTo>
                  <a:cubicBezTo>
                    <a:pt x="2316" y="2484"/>
                    <a:pt x="2385" y="2447"/>
                    <a:pt x="2370" y="2373"/>
                  </a:cubicBezTo>
                  <a:cubicBezTo>
                    <a:pt x="2311" y="2123"/>
                    <a:pt x="2239" y="1885"/>
                    <a:pt x="2168" y="1646"/>
                  </a:cubicBezTo>
                  <a:cubicBezTo>
                    <a:pt x="2359" y="1492"/>
                    <a:pt x="2525" y="1325"/>
                    <a:pt x="2680" y="1135"/>
                  </a:cubicBezTo>
                  <a:cubicBezTo>
                    <a:pt x="2740" y="1063"/>
                    <a:pt x="2632" y="932"/>
                    <a:pt x="2513" y="932"/>
                  </a:cubicBezTo>
                  <a:cubicBezTo>
                    <a:pt x="2323" y="932"/>
                    <a:pt x="2132" y="932"/>
                    <a:pt x="1942" y="920"/>
                  </a:cubicBezTo>
                  <a:cubicBezTo>
                    <a:pt x="1847" y="634"/>
                    <a:pt x="1751" y="361"/>
                    <a:pt x="1644" y="87"/>
                  </a:cubicBezTo>
                  <a:cubicBezTo>
                    <a:pt x="1623" y="31"/>
                    <a:pt x="1554" y="0"/>
                    <a:pt x="1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Welcome to Class for Pre-K by Slidesgo">
  <a:themeElements>
    <a:clrScheme name="Simple Light">
      <a:dk1>
        <a:srgbClr val="0F3D55"/>
      </a:dk1>
      <a:lt1>
        <a:srgbClr val="FFF8F0"/>
      </a:lt1>
      <a:dk2>
        <a:srgbClr val="70AFA5"/>
      </a:dk2>
      <a:lt2>
        <a:srgbClr val="B4D877"/>
      </a:lt2>
      <a:accent1>
        <a:srgbClr val="F5B71D"/>
      </a:accent1>
      <a:accent2>
        <a:srgbClr val="FE8201"/>
      </a:accent2>
      <a:accent3>
        <a:srgbClr val="D32B4A"/>
      </a:accent3>
      <a:accent4>
        <a:srgbClr val="A65CD5"/>
      </a:accent4>
      <a:accent5>
        <a:srgbClr val="FFDEB1"/>
      </a:accent5>
      <a:accent6>
        <a:srgbClr val="FFFFFF"/>
      </a:accent6>
      <a:hlink>
        <a:srgbClr val="0F3D5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1432</Words>
  <Application>Microsoft Office PowerPoint</Application>
  <PresentationFormat>Apresentação no Ecrã (16:9)</PresentationFormat>
  <Paragraphs>86</Paragraphs>
  <Slides>16</Slides>
  <Notes>15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16</vt:i4>
      </vt:variant>
    </vt:vector>
  </HeadingPairs>
  <TitlesOfParts>
    <vt:vector size="27" baseType="lpstr">
      <vt:lpstr>Anaheim</vt:lpstr>
      <vt:lpstr>Times New Roman</vt:lpstr>
      <vt:lpstr>Roboto</vt:lpstr>
      <vt:lpstr>Aptos</vt:lpstr>
      <vt:lpstr>Nunito Light</vt:lpstr>
      <vt:lpstr>PT Sans</vt:lpstr>
      <vt:lpstr>Calibri</vt:lpstr>
      <vt:lpstr>Arial</vt:lpstr>
      <vt:lpstr>Bebas Neue</vt:lpstr>
      <vt:lpstr>Londrina Solid</vt:lpstr>
      <vt:lpstr>Welcome to Class for Pre-K by Slidesgo</vt:lpstr>
      <vt:lpstr>    Projeto curricular de grupo 2024/2025</vt:lpstr>
      <vt:lpstr>Apresentação do PowerPoint</vt:lpstr>
      <vt:lpstr>INTRODUÇÃO</vt:lpstr>
      <vt:lpstr>A participação dos pais é fundamental na elaboração de projetos na creche, como o "Explorar Sentidos na Natureza", pois fortalece a parceria entre a instituição e as famílias, enriquecendo o processo educativo das crianças. Quando os pais se envolvem, trazem consigo experiências, expectativas e valores que podem ser incorporados ao projeto, tornando-o mais relevante e adaptado à realidade de cada criança.</vt:lpstr>
      <vt:lpstr>Contexto Familiar: Os pais podem partilhar informações valiosas sobre os interesses, necessidades e desafios de seus filhos, ajudando a educadora a planear atividades que atendam melhor às especificidades de cada criança. Valorização das Aprendizagens: Quando os pais mostram interesse e participam ativamente, as crianças percebem a importância do projeto, sentem-se mais motivadas e seguras, o que aumenta a participação e motivação nas atividades. Continuidade em Casa: O envolvimento dos pais permite que a aprendizagem na creche se estenda para o ambiente familiar, fortalecendo o vínculo da criança com o tema do projeto. Os pais podem expandir as experiências de exploração da natureza em passeios, brincadeiras ou conversas em família.   </vt:lpstr>
      <vt:lpstr>OBJETIVOS GERAIS</vt:lpstr>
      <vt:lpstr>8:00 h —Abertura da instituição – Acolhimento das crianças 9:30 h —Divisão das crianças por salas 10:00 h — Atividade orientada (pode ser realizada em grande grupo, em pequenos grupos ou individualmente) 10:30 h — Atividades livres (na sala ou no recreio) 11:00 h — Higiene (mudas de fraldas e lavar as mãos) 11:30 h — Almoço 12:00 h — Higiene ( lavar as mãos e o rosto)  12:30h---  Sesta 14:30 h — Hora de acordar        Higiene (mudas de fraldas) 15:00 h — Atividades livres  15:30 h — Higiene (lavar mãos)        Lanche 16:15h — Recreio exterior / Sala de atividades - Atividades livres       Higiene (mudas de fraldas, lavar as mãos e o rosto)             16:45h--- Sala de acolhimento / Transporte 18:00 h – Encerramento da instituição 19:15h –Prolongamento   </vt:lpstr>
      <vt:lpstr>AVALIAÇÃO</vt:lpstr>
      <vt:lpstr>Queridos Pais,  -É muito importante cumpram os horários estabelecidos para a chegada (entrar até ás 9h30m) e saída da criança; - Informar a creche sobre quaisquer condições de saúde ou alergias bem como fornecer documentação médica quando necessário.  - Seguir os procedimentos da instituição para a administração de medicamentos, fornecendo as instruções necessárias e garantindo que os medicamentos sejam dados, com o acompanhamento de guia de tratamento,  não é permitido dar medicação sem a guia de tratamento. - Informar  sobre qualquer alteração na autorização para a retirada da criança. - É importante o uso diário da bata. - Se o seu filho contraiu uma doença infecto- contagiosas, deverá permanecer em casa até estar estabelecido. O mesmo acontece com os piolhos - Se fizer febre, terão que o vir buscar depois de serem contactados; - Mandar os bens para a higiene pessoal (toalhitas, escova e pasta dos dentes…) -Não permitir que tragam brinquedos ou comida na carrinha (os transportados)); -Anunciar e justificar as ausências ; -Informe sempre que o seu filho tenha tomado medicação; -Fazer o desfralde dos vossos filhos, antes de ingressarem no pré – escolar; - No pré – escolar não dormem a sesta. Para quem manifestar essa necessidade, tentaremos gradualmente substituir este momento por outras atividades.       </vt:lpstr>
      <vt:lpstr>PLANIFICAÇÃO ANNUAL DE ATIVIDADES</vt:lpstr>
      <vt:lpstr>Apresentação do PowerPoint</vt:lpstr>
      <vt:lpstr>FEVEREIRO</vt:lpstr>
      <vt:lpstr>MARÇO</vt:lpstr>
      <vt:lpstr>         MAIO                                          JUNHO</vt:lpstr>
      <vt:lpstr>JULHO</vt:lpstr>
      <vt:lpstr>Obrigado pela sua presença!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</dc:creator>
  <cp:lastModifiedBy>Debora Eira Abelha</cp:lastModifiedBy>
  <cp:revision>16</cp:revision>
  <dcterms:modified xsi:type="dcterms:W3CDTF">2024-09-12T22:10:02Z</dcterms:modified>
</cp:coreProperties>
</file>